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7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9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8.xml" ContentType="application/vnd.openxmlformats-officedocument.presentationml.notesSlide+xml"/>
  <Override PartName="/ppt/tags/tag14.xml" ContentType="application/vnd.openxmlformats-officedocument.presentationml.tags+xml"/>
  <Override PartName="/ppt/notesSlides/notesSlide29.xml" ContentType="application/vnd.openxmlformats-officedocument.presentationml.notesSlide+xml"/>
  <Override PartName="/ppt/charts/chart5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818" r:id="rId2"/>
    <p:sldMasterId id="2147483830" r:id="rId3"/>
    <p:sldMasterId id="2147483842" r:id="rId4"/>
    <p:sldMasterId id="2147483867" r:id="rId5"/>
    <p:sldMasterId id="2147483944" r:id="rId6"/>
    <p:sldMasterId id="2147483951" r:id="rId7"/>
    <p:sldMasterId id="2147483958" r:id="rId8"/>
    <p:sldMasterId id="2147483965" r:id="rId9"/>
    <p:sldMasterId id="2147483972" r:id="rId10"/>
  </p:sldMasterIdLst>
  <p:notesMasterIdLst>
    <p:notesMasterId r:id="rId42"/>
  </p:notesMasterIdLst>
  <p:sldIdLst>
    <p:sldId id="399" r:id="rId11"/>
    <p:sldId id="476" r:id="rId12"/>
    <p:sldId id="415" r:id="rId13"/>
    <p:sldId id="460" r:id="rId14"/>
    <p:sldId id="475" r:id="rId15"/>
    <p:sldId id="416" r:id="rId16"/>
    <p:sldId id="417" r:id="rId17"/>
    <p:sldId id="457" r:id="rId18"/>
    <p:sldId id="419" r:id="rId19"/>
    <p:sldId id="420" r:id="rId20"/>
    <p:sldId id="421" r:id="rId21"/>
    <p:sldId id="422" r:id="rId22"/>
    <p:sldId id="423" r:id="rId23"/>
    <p:sldId id="462" r:id="rId24"/>
    <p:sldId id="483" r:id="rId25"/>
    <p:sldId id="424" r:id="rId26"/>
    <p:sldId id="425" r:id="rId27"/>
    <p:sldId id="342" r:id="rId28"/>
    <p:sldId id="463" r:id="rId29"/>
    <p:sldId id="464" r:id="rId30"/>
    <p:sldId id="469" r:id="rId31"/>
    <p:sldId id="374" r:id="rId32"/>
    <p:sldId id="375" r:id="rId33"/>
    <p:sldId id="376" r:id="rId34"/>
    <p:sldId id="459" r:id="rId35"/>
    <p:sldId id="377" r:id="rId36"/>
    <p:sldId id="479" r:id="rId37"/>
    <p:sldId id="380" r:id="rId38"/>
    <p:sldId id="481" r:id="rId39"/>
    <p:sldId id="381" r:id="rId40"/>
    <p:sldId id="3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91" d="100"/>
          <a:sy n="91" d="100"/>
        </p:scale>
        <p:origin x="-472" y="-48"/>
      </p:cViewPr>
      <p:guideLst>
        <p:guide orient="horz" pos="3264"/>
        <p:guide pos="51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ableStyles" Target="tableStyles.xml"/><Relationship Id="rId20" Type="http://schemas.openxmlformats.org/officeDocument/2006/relationships/slide" Target="slides/slide10.xml"/><Relationship Id="rId41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Y:\Dropbox\posters%20and%20presentations\proposal\selected_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Y:\Dropbox\posters%20and%20presentations\proposal\selected_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Y:\inf\traces\perf_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Y:\inf\traces\perf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90915718868474"/>
          <c:y val="3.9345290172061828E-2"/>
          <c:w val="0.73939754058520468"/>
          <c:h val="0.78613069199683372"/>
        </c:manualLayout>
      </c:layout>
      <c:barChart>
        <c:barDir val="col"/>
        <c:grouping val="stacked"/>
        <c:varyColors val="0"/>
        <c:ser>
          <c:idx val="0"/>
          <c:order val="0"/>
          <c:tx>
            <c:v>Infeasible</c:v>
          </c:tx>
          <c:spPr>
            <a:solidFill>
              <a:srgbClr val="FF0000"/>
            </a:solidFill>
          </c:spPr>
          <c:invertIfNegative val="0"/>
          <c:cat>
            <c:strRef>
              <c:f>Sheet1!$P$29:$P$52</c:f>
              <c:strCache>
                <c:ptCount val="24"/>
                <c:pt idx="0">
                  <c:v>Jan '12</c:v>
                </c:pt>
                <c:pt idx="1">
                  <c:v>Feb '12</c:v>
                </c:pt>
                <c:pt idx="2">
                  <c:v>March '12</c:v>
                </c:pt>
                <c:pt idx="3">
                  <c:v>April '12</c:v>
                </c:pt>
                <c:pt idx="4">
                  <c:v>May '12</c:v>
                </c:pt>
                <c:pt idx="5">
                  <c:v>June '12</c:v>
                </c:pt>
                <c:pt idx="6">
                  <c:v>July '12</c:v>
                </c:pt>
                <c:pt idx="7">
                  <c:v>Aug '12</c:v>
                </c:pt>
                <c:pt idx="8">
                  <c:v>Sep '12</c:v>
                </c:pt>
                <c:pt idx="9">
                  <c:v>Oct '12</c:v>
                </c:pt>
                <c:pt idx="10">
                  <c:v>Nov '12</c:v>
                </c:pt>
                <c:pt idx="11">
                  <c:v>Dec '12</c:v>
                </c:pt>
                <c:pt idx="12">
                  <c:v>Jan '13</c:v>
                </c:pt>
                <c:pt idx="13">
                  <c:v>Feb '13</c:v>
                </c:pt>
                <c:pt idx="14">
                  <c:v>March '13</c:v>
                </c:pt>
                <c:pt idx="15">
                  <c:v>April '13</c:v>
                </c:pt>
                <c:pt idx="16">
                  <c:v>May '13</c:v>
                </c:pt>
                <c:pt idx="17">
                  <c:v>June '13</c:v>
                </c:pt>
                <c:pt idx="18">
                  <c:v>July '13</c:v>
                </c:pt>
                <c:pt idx="19">
                  <c:v>Aug '13</c:v>
                </c:pt>
                <c:pt idx="20">
                  <c:v>Sep '13</c:v>
                </c:pt>
                <c:pt idx="21">
                  <c:v>Oct '13</c:v>
                </c:pt>
                <c:pt idx="22">
                  <c:v>Nov '13</c:v>
                </c:pt>
                <c:pt idx="23">
                  <c:v>Dec '13</c:v>
                </c:pt>
              </c:strCache>
            </c:strRef>
          </c:cat>
          <c:val>
            <c:numRef>
              <c:f>Sheet1!$P$1:$P$24</c:f>
              <c:numCache>
                <c:formatCode>General</c:formatCode>
                <c:ptCount val="24"/>
                <c:pt idx="0">
                  <c:v>9</c:v>
                </c:pt>
                <c:pt idx="1">
                  <c:v>141</c:v>
                </c:pt>
                <c:pt idx="2">
                  <c:v>63</c:v>
                </c:pt>
                <c:pt idx="3">
                  <c:v>81</c:v>
                </c:pt>
                <c:pt idx="4">
                  <c:v>39</c:v>
                </c:pt>
                <c:pt idx="5">
                  <c:v>28</c:v>
                </c:pt>
                <c:pt idx="6">
                  <c:v>34</c:v>
                </c:pt>
                <c:pt idx="7">
                  <c:v>41</c:v>
                </c:pt>
                <c:pt idx="8">
                  <c:v>66</c:v>
                </c:pt>
                <c:pt idx="9">
                  <c:v>79</c:v>
                </c:pt>
                <c:pt idx="10">
                  <c:v>75</c:v>
                </c:pt>
                <c:pt idx="11">
                  <c:v>82</c:v>
                </c:pt>
                <c:pt idx="12">
                  <c:v>64</c:v>
                </c:pt>
                <c:pt idx="13">
                  <c:v>49</c:v>
                </c:pt>
                <c:pt idx="14">
                  <c:v>46</c:v>
                </c:pt>
                <c:pt idx="15">
                  <c:v>86</c:v>
                </c:pt>
                <c:pt idx="16">
                  <c:v>52</c:v>
                </c:pt>
                <c:pt idx="17">
                  <c:v>115</c:v>
                </c:pt>
                <c:pt idx="18">
                  <c:v>22</c:v>
                </c:pt>
                <c:pt idx="19">
                  <c:v>8</c:v>
                </c:pt>
                <c:pt idx="20">
                  <c:v>26</c:v>
                </c:pt>
                <c:pt idx="21">
                  <c:v>41</c:v>
                </c:pt>
                <c:pt idx="22">
                  <c:v>27</c:v>
                </c:pt>
                <c:pt idx="23">
                  <c:v>29</c:v>
                </c:pt>
              </c:numCache>
            </c:numRef>
          </c:val>
        </c:ser>
        <c:ser>
          <c:idx val="1"/>
          <c:order val="1"/>
          <c:tx>
            <c:v>Feasible</c:v>
          </c:tx>
          <c:spPr>
            <a:solidFill>
              <a:srgbClr val="0070C0"/>
            </a:solidFill>
          </c:spPr>
          <c:invertIfNegative val="0"/>
          <c:cat>
            <c:strRef>
              <c:f>Sheet1!$P$29:$P$52</c:f>
              <c:strCache>
                <c:ptCount val="24"/>
                <c:pt idx="0">
                  <c:v>Jan '12</c:v>
                </c:pt>
                <c:pt idx="1">
                  <c:v>Feb '12</c:v>
                </c:pt>
                <c:pt idx="2">
                  <c:v>March '12</c:v>
                </c:pt>
                <c:pt idx="3">
                  <c:v>April '12</c:v>
                </c:pt>
                <c:pt idx="4">
                  <c:v>May '12</c:v>
                </c:pt>
                <c:pt idx="5">
                  <c:v>June '12</c:v>
                </c:pt>
                <c:pt idx="6">
                  <c:v>July '12</c:v>
                </c:pt>
                <c:pt idx="7">
                  <c:v>Aug '12</c:v>
                </c:pt>
                <c:pt idx="8">
                  <c:v>Sep '12</c:v>
                </c:pt>
                <c:pt idx="9">
                  <c:v>Oct '12</c:v>
                </c:pt>
                <c:pt idx="10">
                  <c:v>Nov '12</c:v>
                </c:pt>
                <c:pt idx="11">
                  <c:v>Dec '12</c:v>
                </c:pt>
                <c:pt idx="12">
                  <c:v>Jan '13</c:v>
                </c:pt>
                <c:pt idx="13">
                  <c:v>Feb '13</c:v>
                </c:pt>
                <c:pt idx="14">
                  <c:v>March '13</c:v>
                </c:pt>
                <c:pt idx="15">
                  <c:v>April '13</c:v>
                </c:pt>
                <c:pt idx="16">
                  <c:v>May '13</c:v>
                </c:pt>
                <c:pt idx="17">
                  <c:v>June '13</c:v>
                </c:pt>
                <c:pt idx="18">
                  <c:v>July '13</c:v>
                </c:pt>
                <c:pt idx="19">
                  <c:v>Aug '13</c:v>
                </c:pt>
                <c:pt idx="20">
                  <c:v>Sep '13</c:v>
                </c:pt>
                <c:pt idx="21">
                  <c:v>Oct '13</c:v>
                </c:pt>
                <c:pt idx="22">
                  <c:v>Nov '13</c:v>
                </c:pt>
                <c:pt idx="23">
                  <c:v>Dec '13</c:v>
                </c:pt>
              </c:strCache>
            </c:strRef>
          </c:cat>
          <c:val>
            <c:numRef>
              <c:f>Sheet1!$Q$1:$Q$24</c:f>
              <c:numCache>
                <c:formatCode>General</c:formatCode>
                <c:ptCount val="24"/>
                <c:pt idx="0">
                  <c:v>434</c:v>
                </c:pt>
                <c:pt idx="1">
                  <c:v>748</c:v>
                </c:pt>
                <c:pt idx="2">
                  <c:v>547</c:v>
                </c:pt>
                <c:pt idx="3">
                  <c:v>1006</c:v>
                </c:pt>
                <c:pt idx="4">
                  <c:v>578</c:v>
                </c:pt>
                <c:pt idx="5">
                  <c:v>610</c:v>
                </c:pt>
                <c:pt idx="6">
                  <c:v>306</c:v>
                </c:pt>
                <c:pt idx="7">
                  <c:v>233</c:v>
                </c:pt>
                <c:pt idx="8">
                  <c:v>657</c:v>
                </c:pt>
                <c:pt idx="9">
                  <c:v>1337</c:v>
                </c:pt>
                <c:pt idx="10">
                  <c:v>766</c:v>
                </c:pt>
                <c:pt idx="11">
                  <c:v>755</c:v>
                </c:pt>
                <c:pt idx="12">
                  <c:v>807</c:v>
                </c:pt>
                <c:pt idx="13">
                  <c:v>696</c:v>
                </c:pt>
                <c:pt idx="14">
                  <c:v>1427</c:v>
                </c:pt>
                <c:pt idx="15">
                  <c:v>1322</c:v>
                </c:pt>
                <c:pt idx="16">
                  <c:v>773</c:v>
                </c:pt>
                <c:pt idx="17">
                  <c:v>1682</c:v>
                </c:pt>
                <c:pt idx="18">
                  <c:v>878</c:v>
                </c:pt>
                <c:pt idx="19">
                  <c:v>314</c:v>
                </c:pt>
                <c:pt idx="20">
                  <c:v>367</c:v>
                </c:pt>
                <c:pt idx="21">
                  <c:v>1014</c:v>
                </c:pt>
                <c:pt idx="22">
                  <c:v>516</c:v>
                </c:pt>
                <c:pt idx="23">
                  <c:v>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253952"/>
        <c:axId val="111680256"/>
      </c:barChart>
      <c:catAx>
        <c:axId val="112253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1" u="sng" dirty="0" smtClean="0">
                    <a:latin typeface="Arial" pitchFamily="34" charset="0"/>
                    <a:cs typeface="Arial" pitchFamily="34" charset="0"/>
                  </a:rPr>
                  <a:t>Month</a:t>
                </a:r>
                <a:endParaRPr lang="en-US" sz="1400" b="1" u="sng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1427299018178276"/>
              <c:y val="0.9415343915343915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 i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680256"/>
        <c:crosses val="autoZero"/>
        <c:auto val="1"/>
        <c:lblAlgn val="ctr"/>
        <c:lblOffset val="100"/>
        <c:noMultiLvlLbl val="0"/>
      </c:catAx>
      <c:valAx>
        <c:axId val="111680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1" i="0" u="sng" baseline="0" dirty="0" smtClean="0">
                    <a:effectLst/>
                    <a:latin typeface="Arial" pitchFamily="34" charset="0"/>
                    <a:cs typeface="Arial" pitchFamily="34" charset="0"/>
                  </a:rPr>
                  <a:t>Number of models submitted</a:t>
                </a:r>
                <a:endParaRPr lang="en-US" sz="1200" dirty="0">
                  <a:effectLst/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8.3857052590648393E-3"/>
              <c:y val="0.204870849477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 Black" pitchFamily="34" charset="0"/>
              </a:defRPr>
            </a:pPr>
            <a:endParaRPr lang="en-US"/>
          </a:p>
        </c:txPr>
        <c:crossAx val="112253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v>Time taken to find IIS by deletion filter with preprocessing</c:v>
          </c:tx>
          <c:spPr>
            <a:solidFill>
              <a:srgbClr val="0070C0"/>
            </a:solidFill>
          </c:spPr>
          <c:invertIfNegative val="0"/>
          <c:val>
            <c:numRef>
              <c:f>Sheet5!$J$1:$M$1</c:f>
              <c:numCache>
                <c:formatCode>General</c:formatCode>
                <c:ptCount val="4"/>
                <c:pt idx="0">
                  <c:v>94.948747754411926</c:v>
                </c:pt>
                <c:pt idx="1">
                  <c:v>97.988092493587004</c:v>
                </c:pt>
                <c:pt idx="2">
                  <c:v>96.394703822438117</c:v>
                </c:pt>
                <c:pt idx="3">
                  <c:v>97.360878483076121</c:v>
                </c:pt>
              </c:numCache>
            </c:numRef>
          </c:val>
        </c:ser>
        <c:ser>
          <c:idx val="0"/>
          <c:order val="1"/>
          <c:tx>
            <c:v>Time taken to prove infeasibility</c:v>
          </c:tx>
          <c:spPr>
            <a:solidFill>
              <a:srgbClr val="FF0000"/>
            </a:solidFill>
          </c:spPr>
          <c:invertIfNegative val="0"/>
          <c:cat>
            <c:strRef>
              <c:f>Sheet5!$J$3:$M$3</c:f>
              <c:strCache>
                <c:ptCount val="4"/>
                <c:pt idx="0">
                  <c:v>LP</c:v>
                </c:pt>
                <c:pt idx="1">
                  <c:v>MIP</c:v>
                </c:pt>
                <c:pt idx="2">
                  <c:v>NLP</c:v>
                </c:pt>
                <c:pt idx="3">
                  <c:v>MINLP</c:v>
                </c:pt>
              </c:strCache>
            </c:strRef>
          </c:cat>
          <c:val>
            <c:numRef>
              <c:f>Sheet5!$J$2:$M$2</c:f>
              <c:numCache>
                <c:formatCode>General</c:formatCode>
                <c:ptCount val="4"/>
                <c:pt idx="0">
                  <c:v>5.0512522455880804</c:v>
                </c:pt>
                <c:pt idx="1">
                  <c:v>2.0119075064130008</c:v>
                </c:pt>
                <c:pt idx="2">
                  <c:v>3.6052961775618879</c:v>
                </c:pt>
                <c:pt idx="3">
                  <c:v>2.6391215169238764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464640"/>
        <c:axId val="106251392"/>
      </c:barChart>
      <c:catAx>
        <c:axId val="10846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Problem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type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Arial" pitchFamily="34" charset="0"/>
              </a:defRPr>
            </a:pPr>
            <a:endParaRPr lang="en-US"/>
          </a:p>
        </c:txPr>
        <c:crossAx val="106251392"/>
        <c:crosses val="autoZero"/>
        <c:auto val="1"/>
        <c:lblAlgn val="ctr"/>
        <c:lblOffset val="100"/>
        <c:noMultiLvlLbl val="0"/>
      </c:catAx>
      <c:valAx>
        <c:axId val="10625139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%Computational</a:t>
                </a: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baseline="0" dirty="0" smtClean="0">
                    <a:latin typeface="Arial" pitchFamily="34" charset="0"/>
                    <a:cs typeface="Arial" pitchFamily="34" charset="0"/>
                  </a:rPr>
                  <a:t>time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latin typeface="Arial" pitchFamily="34" charset="0"/>
              </a:defRPr>
            </a:pPr>
            <a:endParaRPr lang="en-US"/>
          </a:p>
        </c:txPr>
        <c:crossAx val="10846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1429960678148"/>
          <c:y val="0.61546860488592769"/>
          <c:w val="0.33143245094405632"/>
          <c:h val="0.24598586715122148"/>
        </c:manualLayout>
      </c:layout>
      <c:overlay val="0"/>
      <c:txPr>
        <a:bodyPr/>
        <a:lstStyle/>
        <a:p>
          <a:pPr>
            <a:defRPr sz="1400" b="1" i="0" baseline="0">
              <a:latin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12479262010057"/>
          <c:y val="0.1372261277205212"/>
          <c:w val="0.72714732576236185"/>
          <c:h val="0.74716892225817566"/>
        </c:manualLayout>
      </c:layout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06254272"/>
        <c:axId val="106254848"/>
      </c:scatterChart>
      <c:valAx>
        <c:axId val="106254272"/>
        <c:scaling>
          <c:orientation val="minMax"/>
          <c:max val="4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Problem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size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Arial" pitchFamily="34" charset="0"/>
              </a:defRPr>
            </a:pPr>
            <a:endParaRPr lang="en-US"/>
          </a:p>
        </c:txPr>
        <c:crossAx val="106254848"/>
        <c:crosses val="autoZero"/>
        <c:crossBetween val="midCat"/>
      </c:valAx>
      <c:valAx>
        <c:axId val="106254848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IIS size(%)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Arial" pitchFamily="34" charset="0"/>
              </a:defRPr>
            </a:pPr>
            <a:endParaRPr lang="en-US"/>
          </a:p>
        </c:txPr>
        <c:crossAx val="106254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'2'!$Q$2:$Q$856</c:f>
              <c:numCache>
                <c:formatCode>General</c:formatCode>
                <c:ptCount val="855"/>
                <c:pt idx="0">
                  <c:v>895</c:v>
                </c:pt>
                <c:pt idx="1">
                  <c:v>11799</c:v>
                </c:pt>
                <c:pt idx="2">
                  <c:v>11799</c:v>
                </c:pt>
                <c:pt idx="3">
                  <c:v>11800</c:v>
                </c:pt>
                <c:pt idx="4">
                  <c:v>11802</c:v>
                </c:pt>
                <c:pt idx="5">
                  <c:v>11802</c:v>
                </c:pt>
                <c:pt idx="6">
                  <c:v>11802</c:v>
                </c:pt>
                <c:pt idx="7">
                  <c:v>406</c:v>
                </c:pt>
                <c:pt idx="8">
                  <c:v>788</c:v>
                </c:pt>
                <c:pt idx="9">
                  <c:v>11800</c:v>
                </c:pt>
                <c:pt idx="10">
                  <c:v>10322</c:v>
                </c:pt>
                <c:pt idx="11">
                  <c:v>12072</c:v>
                </c:pt>
                <c:pt idx="12">
                  <c:v>2271</c:v>
                </c:pt>
                <c:pt idx="13">
                  <c:v>907</c:v>
                </c:pt>
                <c:pt idx="14">
                  <c:v>2273</c:v>
                </c:pt>
                <c:pt idx="15">
                  <c:v>13322</c:v>
                </c:pt>
                <c:pt idx="16">
                  <c:v>6295</c:v>
                </c:pt>
                <c:pt idx="17">
                  <c:v>2183</c:v>
                </c:pt>
                <c:pt idx="18">
                  <c:v>1970</c:v>
                </c:pt>
                <c:pt idx="19">
                  <c:v>130</c:v>
                </c:pt>
                <c:pt idx="20">
                  <c:v>68</c:v>
                </c:pt>
                <c:pt idx="21">
                  <c:v>68</c:v>
                </c:pt>
                <c:pt idx="22">
                  <c:v>336</c:v>
                </c:pt>
                <c:pt idx="23">
                  <c:v>73</c:v>
                </c:pt>
                <c:pt idx="24">
                  <c:v>1609</c:v>
                </c:pt>
                <c:pt idx="25">
                  <c:v>4280</c:v>
                </c:pt>
                <c:pt idx="26">
                  <c:v>4280</c:v>
                </c:pt>
                <c:pt idx="27">
                  <c:v>4280</c:v>
                </c:pt>
                <c:pt idx="28">
                  <c:v>95</c:v>
                </c:pt>
                <c:pt idx="29">
                  <c:v>95</c:v>
                </c:pt>
                <c:pt idx="30">
                  <c:v>895</c:v>
                </c:pt>
                <c:pt idx="31">
                  <c:v>484</c:v>
                </c:pt>
                <c:pt idx="32">
                  <c:v>105</c:v>
                </c:pt>
                <c:pt idx="33">
                  <c:v>2291</c:v>
                </c:pt>
                <c:pt idx="34">
                  <c:v>13</c:v>
                </c:pt>
                <c:pt idx="35">
                  <c:v>285</c:v>
                </c:pt>
                <c:pt idx="36">
                  <c:v>437</c:v>
                </c:pt>
                <c:pt idx="37">
                  <c:v>133</c:v>
                </c:pt>
                <c:pt idx="38">
                  <c:v>2199</c:v>
                </c:pt>
                <c:pt idx="39">
                  <c:v>484</c:v>
                </c:pt>
                <c:pt idx="40">
                  <c:v>543</c:v>
                </c:pt>
                <c:pt idx="41">
                  <c:v>35</c:v>
                </c:pt>
                <c:pt idx="42">
                  <c:v>6</c:v>
                </c:pt>
                <c:pt idx="43">
                  <c:v>2199</c:v>
                </c:pt>
                <c:pt idx="44">
                  <c:v>2199</c:v>
                </c:pt>
                <c:pt idx="45">
                  <c:v>204</c:v>
                </c:pt>
                <c:pt idx="46">
                  <c:v>2223</c:v>
                </c:pt>
                <c:pt idx="47">
                  <c:v>4160</c:v>
                </c:pt>
                <c:pt idx="48">
                  <c:v>4160</c:v>
                </c:pt>
                <c:pt idx="49">
                  <c:v>1446</c:v>
                </c:pt>
                <c:pt idx="50">
                  <c:v>181</c:v>
                </c:pt>
                <c:pt idx="51">
                  <c:v>461</c:v>
                </c:pt>
                <c:pt idx="52">
                  <c:v>7106</c:v>
                </c:pt>
                <c:pt idx="53">
                  <c:v>29</c:v>
                </c:pt>
                <c:pt idx="54">
                  <c:v>35</c:v>
                </c:pt>
                <c:pt idx="55">
                  <c:v>35</c:v>
                </c:pt>
                <c:pt idx="56">
                  <c:v>35</c:v>
                </c:pt>
                <c:pt idx="57">
                  <c:v>35</c:v>
                </c:pt>
                <c:pt idx="58">
                  <c:v>35</c:v>
                </c:pt>
                <c:pt idx="59">
                  <c:v>429</c:v>
                </c:pt>
                <c:pt idx="60">
                  <c:v>1296</c:v>
                </c:pt>
                <c:pt idx="61">
                  <c:v>1440</c:v>
                </c:pt>
                <c:pt idx="62">
                  <c:v>122</c:v>
                </c:pt>
                <c:pt idx="63">
                  <c:v>116</c:v>
                </c:pt>
                <c:pt idx="64">
                  <c:v>23</c:v>
                </c:pt>
                <c:pt idx="65">
                  <c:v>1446</c:v>
                </c:pt>
                <c:pt idx="66">
                  <c:v>511</c:v>
                </c:pt>
                <c:pt idx="67">
                  <c:v>511</c:v>
                </c:pt>
                <c:pt idx="68">
                  <c:v>429</c:v>
                </c:pt>
                <c:pt idx="69">
                  <c:v>511</c:v>
                </c:pt>
                <c:pt idx="70">
                  <c:v>448</c:v>
                </c:pt>
                <c:pt idx="71">
                  <c:v>446</c:v>
                </c:pt>
                <c:pt idx="72">
                  <c:v>359</c:v>
                </c:pt>
                <c:pt idx="73">
                  <c:v>6900</c:v>
                </c:pt>
                <c:pt idx="74">
                  <c:v>13</c:v>
                </c:pt>
                <c:pt idx="75">
                  <c:v>13</c:v>
                </c:pt>
                <c:pt idx="76">
                  <c:v>6900</c:v>
                </c:pt>
                <c:pt idx="77">
                  <c:v>806</c:v>
                </c:pt>
                <c:pt idx="78">
                  <c:v>806</c:v>
                </c:pt>
                <c:pt idx="79">
                  <c:v>14</c:v>
                </c:pt>
                <c:pt idx="80">
                  <c:v>806</c:v>
                </c:pt>
                <c:pt idx="81">
                  <c:v>13</c:v>
                </c:pt>
                <c:pt idx="82">
                  <c:v>2220</c:v>
                </c:pt>
                <c:pt idx="83">
                  <c:v>806</c:v>
                </c:pt>
                <c:pt idx="84">
                  <c:v>2220</c:v>
                </c:pt>
                <c:pt idx="85">
                  <c:v>290</c:v>
                </c:pt>
                <c:pt idx="86">
                  <c:v>6900</c:v>
                </c:pt>
                <c:pt idx="87">
                  <c:v>12172</c:v>
                </c:pt>
                <c:pt idx="88">
                  <c:v>6762</c:v>
                </c:pt>
                <c:pt idx="89">
                  <c:v>6900</c:v>
                </c:pt>
                <c:pt idx="90">
                  <c:v>54</c:v>
                </c:pt>
                <c:pt idx="91">
                  <c:v>45</c:v>
                </c:pt>
                <c:pt idx="92">
                  <c:v>45</c:v>
                </c:pt>
                <c:pt idx="93">
                  <c:v>45</c:v>
                </c:pt>
                <c:pt idx="94">
                  <c:v>45</c:v>
                </c:pt>
                <c:pt idx="95">
                  <c:v>45</c:v>
                </c:pt>
                <c:pt idx="96">
                  <c:v>266</c:v>
                </c:pt>
                <c:pt idx="97">
                  <c:v>45</c:v>
                </c:pt>
                <c:pt idx="98">
                  <c:v>45</c:v>
                </c:pt>
                <c:pt idx="99">
                  <c:v>35</c:v>
                </c:pt>
                <c:pt idx="100">
                  <c:v>6192</c:v>
                </c:pt>
                <c:pt idx="101">
                  <c:v>8496</c:v>
                </c:pt>
                <c:pt idx="102">
                  <c:v>7528</c:v>
                </c:pt>
                <c:pt idx="103">
                  <c:v>35</c:v>
                </c:pt>
                <c:pt idx="104">
                  <c:v>23</c:v>
                </c:pt>
                <c:pt idx="105">
                  <c:v>282</c:v>
                </c:pt>
                <c:pt idx="106">
                  <c:v>336</c:v>
                </c:pt>
                <c:pt idx="107">
                  <c:v>95</c:v>
                </c:pt>
                <c:pt idx="108">
                  <c:v>95</c:v>
                </c:pt>
                <c:pt idx="109">
                  <c:v>105</c:v>
                </c:pt>
                <c:pt idx="110">
                  <c:v>543</c:v>
                </c:pt>
                <c:pt idx="111">
                  <c:v>285</c:v>
                </c:pt>
                <c:pt idx="112">
                  <c:v>34</c:v>
                </c:pt>
                <c:pt idx="113">
                  <c:v>35</c:v>
                </c:pt>
                <c:pt idx="114">
                  <c:v>35</c:v>
                </c:pt>
                <c:pt idx="115">
                  <c:v>6762</c:v>
                </c:pt>
                <c:pt idx="116">
                  <c:v>35</c:v>
                </c:pt>
                <c:pt idx="117">
                  <c:v>4761</c:v>
                </c:pt>
                <c:pt idx="118">
                  <c:v>6969</c:v>
                </c:pt>
                <c:pt idx="119">
                  <c:v>4761</c:v>
                </c:pt>
                <c:pt idx="120">
                  <c:v>12772</c:v>
                </c:pt>
                <c:pt idx="121">
                  <c:v>4761</c:v>
                </c:pt>
                <c:pt idx="122">
                  <c:v>289</c:v>
                </c:pt>
                <c:pt idx="123">
                  <c:v>20133</c:v>
                </c:pt>
                <c:pt idx="124">
                  <c:v>20133</c:v>
                </c:pt>
                <c:pt idx="125">
                  <c:v>20448</c:v>
                </c:pt>
                <c:pt idx="126">
                  <c:v>6</c:v>
                </c:pt>
                <c:pt idx="127">
                  <c:v>543</c:v>
                </c:pt>
                <c:pt idx="128">
                  <c:v>13892</c:v>
                </c:pt>
                <c:pt idx="129">
                  <c:v>18042</c:v>
                </c:pt>
                <c:pt idx="130">
                  <c:v>12783</c:v>
                </c:pt>
                <c:pt idx="131">
                  <c:v>778</c:v>
                </c:pt>
                <c:pt idx="132">
                  <c:v>18042</c:v>
                </c:pt>
                <c:pt idx="133">
                  <c:v>84</c:v>
                </c:pt>
                <c:pt idx="134">
                  <c:v>368</c:v>
                </c:pt>
                <c:pt idx="135">
                  <c:v>13172</c:v>
                </c:pt>
                <c:pt idx="136">
                  <c:v>13163</c:v>
                </c:pt>
                <c:pt idx="137">
                  <c:v>24</c:v>
                </c:pt>
                <c:pt idx="138">
                  <c:v>34</c:v>
                </c:pt>
                <c:pt idx="139">
                  <c:v>35</c:v>
                </c:pt>
                <c:pt idx="140">
                  <c:v>6939</c:v>
                </c:pt>
                <c:pt idx="141">
                  <c:v>9864</c:v>
                </c:pt>
                <c:pt idx="142">
                  <c:v>6938</c:v>
                </c:pt>
                <c:pt idx="143">
                  <c:v>6940</c:v>
                </c:pt>
                <c:pt idx="144">
                  <c:v>6938</c:v>
                </c:pt>
                <c:pt idx="145">
                  <c:v>6940</c:v>
                </c:pt>
                <c:pt idx="146">
                  <c:v>6940</c:v>
                </c:pt>
                <c:pt idx="147">
                  <c:v>313</c:v>
                </c:pt>
                <c:pt idx="148">
                  <c:v>240</c:v>
                </c:pt>
                <c:pt idx="149">
                  <c:v>11800</c:v>
                </c:pt>
                <c:pt idx="150">
                  <c:v>11800</c:v>
                </c:pt>
                <c:pt idx="151">
                  <c:v>11708</c:v>
                </c:pt>
                <c:pt idx="152">
                  <c:v>181</c:v>
                </c:pt>
                <c:pt idx="153">
                  <c:v>1039</c:v>
                </c:pt>
                <c:pt idx="154">
                  <c:v>11708</c:v>
                </c:pt>
                <c:pt idx="155">
                  <c:v>66</c:v>
                </c:pt>
                <c:pt idx="156">
                  <c:v>66</c:v>
                </c:pt>
                <c:pt idx="157">
                  <c:v>35</c:v>
                </c:pt>
                <c:pt idx="158">
                  <c:v>782</c:v>
                </c:pt>
                <c:pt idx="159">
                  <c:v>83</c:v>
                </c:pt>
                <c:pt idx="160">
                  <c:v>22</c:v>
                </c:pt>
                <c:pt idx="161">
                  <c:v>14</c:v>
                </c:pt>
                <c:pt idx="162">
                  <c:v>590</c:v>
                </c:pt>
                <c:pt idx="163">
                  <c:v>19</c:v>
                </c:pt>
                <c:pt idx="164">
                  <c:v>116</c:v>
                </c:pt>
                <c:pt idx="165">
                  <c:v>108</c:v>
                </c:pt>
                <c:pt idx="166">
                  <c:v>120</c:v>
                </c:pt>
                <c:pt idx="167">
                  <c:v>148</c:v>
                </c:pt>
                <c:pt idx="168">
                  <c:v>148</c:v>
                </c:pt>
                <c:pt idx="169">
                  <c:v>25</c:v>
                </c:pt>
                <c:pt idx="170">
                  <c:v>25</c:v>
                </c:pt>
                <c:pt idx="171">
                  <c:v>313</c:v>
                </c:pt>
                <c:pt idx="172">
                  <c:v>10898</c:v>
                </c:pt>
                <c:pt idx="173">
                  <c:v>851</c:v>
                </c:pt>
                <c:pt idx="174">
                  <c:v>313</c:v>
                </c:pt>
                <c:pt idx="175">
                  <c:v>788</c:v>
                </c:pt>
                <c:pt idx="176">
                  <c:v>5183</c:v>
                </c:pt>
                <c:pt idx="177">
                  <c:v>23</c:v>
                </c:pt>
                <c:pt idx="178">
                  <c:v>6191</c:v>
                </c:pt>
                <c:pt idx="179">
                  <c:v>5183</c:v>
                </c:pt>
                <c:pt idx="180">
                  <c:v>8</c:v>
                </c:pt>
                <c:pt idx="181">
                  <c:v>406</c:v>
                </c:pt>
                <c:pt idx="182">
                  <c:v>12122</c:v>
                </c:pt>
                <c:pt idx="183">
                  <c:v>36</c:v>
                </c:pt>
                <c:pt idx="184">
                  <c:v>21</c:v>
                </c:pt>
                <c:pt idx="185">
                  <c:v>34</c:v>
                </c:pt>
                <c:pt idx="186">
                  <c:v>484</c:v>
                </c:pt>
                <c:pt idx="187">
                  <c:v>181</c:v>
                </c:pt>
                <c:pt idx="188">
                  <c:v>7106</c:v>
                </c:pt>
                <c:pt idx="189">
                  <c:v>3164</c:v>
                </c:pt>
                <c:pt idx="190">
                  <c:v>14</c:v>
                </c:pt>
                <c:pt idx="191">
                  <c:v>1446</c:v>
                </c:pt>
                <c:pt idx="192">
                  <c:v>3164</c:v>
                </c:pt>
                <c:pt idx="193">
                  <c:v>180</c:v>
                </c:pt>
                <c:pt idx="194">
                  <c:v>19</c:v>
                </c:pt>
                <c:pt idx="195">
                  <c:v>180</c:v>
                </c:pt>
                <c:pt idx="196">
                  <c:v>180</c:v>
                </c:pt>
                <c:pt idx="197">
                  <c:v>180</c:v>
                </c:pt>
                <c:pt idx="198">
                  <c:v>13322</c:v>
                </c:pt>
                <c:pt idx="199">
                  <c:v>13322</c:v>
                </c:pt>
                <c:pt idx="200">
                  <c:v>540</c:v>
                </c:pt>
                <c:pt idx="201">
                  <c:v>540</c:v>
                </c:pt>
                <c:pt idx="202">
                  <c:v>285</c:v>
                </c:pt>
                <c:pt idx="203">
                  <c:v>107525</c:v>
                </c:pt>
                <c:pt idx="204">
                  <c:v>540</c:v>
                </c:pt>
                <c:pt idx="205">
                  <c:v>279</c:v>
                </c:pt>
                <c:pt idx="206">
                  <c:v>40</c:v>
                </c:pt>
                <c:pt idx="207">
                  <c:v>42</c:v>
                </c:pt>
                <c:pt idx="208">
                  <c:v>410</c:v>
                </c:pt>
                <c:pt idx="209">
                  <c:v>447</c:v>
                </c:pt>
                <c:pt idx="210">
                  <c:v>9863</c:v>
                </c:pt>
                <c:pt idx="211">
                  <c:v>40</c:v>
                </c:pt>
                <c:pt idx="212">
                  <c:v>40</c:v>
                </c:pt>
                <c:pt idx="213">
                  <c:v>40</c:v>
                </c:pt>
                <c:pt idx="214">
                  <c:v>9863</c:v>
                </c:pt>
                <c:pt idx="215">
                  <c:v>9863</c:v>
                </c:pt>
                <c:pt idx="216">
                  <c:v>958</c:v>
                </c:pt>
                <c:pt idx="217">
                  <c:v>958</c:v>
                </c:pt>
                <c:pt idx="218">
                  <c:v>958</c:v>
                </c:pt>
                <c:pt idx="219">
                  <c:v>417</c:v>
                </c:pt>
                <c:pt idx="220">
                  <c:v>958</c:v>
                </c:pt>
                <c:pt idx="221">
                  <c:v>958</c:v>
                </c:pt>
                <c:pt idx="222">
                  <c:v>958</c:v>
                </c:pt>
                <c:pt idx="223">
                  <c:v>958</c:v>
                </c:pt>
                <c:pt idx="224">
                  <c:v>958</c:v>
                </c:pt>
                <c:pt idx="225">
                  <c:v>25</c:v>
                </c:pt>
                <c:pt idx="226">
                  <c:v>42</c:v>
                </c:pt>
                <c:pt idx="227">
                  <c:v>36</c:v>
                </c:pt>
                <c:pt idx="228">
                  <c:v>36</c:v>
                </c:pt>
                <c:pt idx="229">
                  <c:v>42</c:v>
                </c:pt>
                <c:pt idx="230">
                  <c:v>130</c:v>
                </c:pt>
                <c:pt idx="231">
                  <c:v>110</c:v>
                </c:pt>
                <c:pt idx="232">
                  <c:v>86</c:v>
                </c:pt>
                <c:pt idx="233">
                  <c:v>13</c:v>
                </c:pt>
                <c:pt idx="234">
                  <c:v>12172</c:v>
                </c:pt>
                <c:pt idx="235">
                  <c:v>36</c:v>
                </c:pt>
                <c:pt idx="236">
                  <c:v>42</c:v>
                </c:pt>
                <c:pt idx="237">
                  <c:v>6376</c:v>
                </c:pt>
                <c:pt idx="238">
                  <c:v>6376</c:v>
                </c:pt>
                <c:pt idx="239">
                  <c:v>6364</c:v>
                </c:pt>
                <c:pt idx="240">
                  <c:v>7516</c:v>
                </c:pt>
                <c:pt idx="241">
                  <c:v>7564</c:v>
                </c:pt>
                <c:pt idx="242">
                  <c:v>530</c:v>
                </c:pt>
                <c:pt idx="243">
                  <c:v>-2</c:v>
                </c:pt>
                <c:pt idx="244">
                  <c:v>767</c:v>
                </c:pt>
                <c:pt idx="245">
                  <c:v>307</c:v>
                </c:pt>
                <c:pt idx="246">
                  <c:v>770</c:v>
                </c:pt>
                <c:pt idx="247">
                  <c:v>770</c:v>
                </c:pt>
                <c:pt idx="248">
                  <c:v>7564</c:v>
                </c:pt>
                <c:pt idx="249">
                  <c:v>105</c:v>
                </c:pt>
                <c:pt idx="250">
                  <c:v>105</c:v>
                </c:pt>
                <c:pt idx="251">
                  <c:v>95</c:v>
                </c:pt>
                <c:pt idx="252">
                  <c:v>95</c:v>
                </c:pt>
                <c:pt idx="253">
                  <c:v>95</c:v>
                </c:pt>
                <c:pt idx="254">
                  <c:v>95</c:v>
                </c:pt>
                <c:pt idx="255">
                  <c:v>336</c:v>
                </c:pt>
                <c:pt idx="256">
                  <c:v>95</c:v>
                </c:pt>
                <c:pt idx="257">
                  <c:v>95</c:v>
                </c:pt>
                <c:pt idx="258">
                  <c:v>2322</c:v>
                </c:pt>
                <c:pt idx="259">
                  <c:v>406</c:v>
                </c:pt>
                <c:pt idx="260">
                  <c:v>105</c:v>
                </c:pt>
                <c:pt idx="261">
                  <c:v>2335</c:v>
                </c:pt>
                <c:pt idx="262">
                  <c:v>2371</c:v>
                </c:pt>
                <c:pt idx="263">
                  <c:v>1349</c:v>
                </c:pt>
                <c:pt idx="264">
                  <c:v>558</c:v>
                </c:pt>
                <c:pt idx="265">
                  <c:v>2306</c:v>
                </c:pt>
                <c:pt idx="266">
                  <c:v>586</c:v>
                </c:pt>
                <c:pt idx="267">
                  <c:v>10874</c:v>
                </c:pt>
                <c:pt idx="268">
                  <c:v>35</c:v>
                </c:pt>
                <c:pt idx="269">
                  <c:v>35</c:v>
                </c:pt>
                <c:pt idx="270">
                  <c:v>35</c:v>
                </c:pt>
                <c:pt idx="271">
                  <c:v>35</c:v>
                </c:pt>
                <c:pt idx="272">
                  <c:v>35</c:v>
                </c:pt>
                <c:pt idx="273">
                  <c:v>35</c:v>
                </c:pt>
                <c:pt idx="274">
                  <c:v>35</c:v>
                </c:pt>
                <c:pt idx="275">
                  <c:v>35</c:v>
                </c:pt>
                <c:pt idx="276">
                  <c:v>6712</c:v>
                </c:pt>
                <c:pt idx="277">
                  <c:v>313</c:v>
                </c:pt>
                <c:pt idx="278">
                  <c:v>9300</c:v>
                </c:pt>
                <c:pt idx="279">
                  <c:v>9300</c:v>
                </c:pt>
                <c:pt idx="280">
                  <c:v>1080</c:v>
                </c:pt>
                <c:pt idx="281">
                  <c:v>1080</c:v>
                </c:pt>
                <c:pt idx="282">
                  <c:v>543</c:v>
                </c:pt>
                <c:pt idx="283">
                  <c:v>9300</c:v>
                </c:pt>
                <c:pt idx="284">
                  <c:v>17</c:v>
                </c:pt>
                <c:pt idx="285">
                  <c:v>73</c:v>
                </c:pt>
                <c:pt idx="286">
                  <c:v>864</c:v>
                </c:pt>
                <c:pt idx="287">
                  <c:v>2000</c:v>
                </c:pt>
                <c:pt idx="288">
                  <c:v>420</c:v>
                </c:pt>
                <c:pt idx="289">
                  <c:v>406</c:v>
                </c:pt>
                <c:pt idx="290">
                  <c:v>504</c:v>
                </c:pt>
                <c:pt idx="291">
                  <c:v>590</c:v>
                </c:pt>
                <c:pt idx="292">
                  <c:v>788</c:v>
                </c:pt>
                <c:pt idx="293">
                  <c:v>2131</c:v>
                </c:pt>
                <c:pt idx="294">
                  <c:v>23</c:v>
                </c:pt>
                <c:pt idx="295">
                  <c:v>2131</c:v>
                </c:pt>
                <c:pt idx="296">
                  <c:v>336</c:v>
                </c:pt>
                <c:pt idx="297">
                  <c:v>560</c:v>
                </c:pt>
                <c:pt idx="298">
                  <c:v>1450</c:v>
                </c:pt>
                <c:pt idx="299">
                  <c:v>13163</c:v>
                </c:pt>
                <c:pt idx="300">
                  <c:v>2131</c:v>
                </c:pt>
                <c:pt idx="301">
                  <c:v>1162</c:v>
                </c:pt>
                <c:pt idx="302">
                  <c:v>446</c:v>
                </c:pt>
                <c:pt idx="303">
                  <c:v>370</c:v>
                </c:pt>
                <c:pt idx="304">
                  <c:v>370</c:v>
                </c:pt>
                <c:pt idx="305">
                  <c:v>6</c:v>
                </c:pt>
                <c:pt idx="306">
                  <c:v>370</c:v>
                </c:pt>
                <c:pt idx="307">
                  <c:v>370</c:v>
                </c:pt>
                <c:pt idx="308">
                  <c:v>6</c:v>
                </c:pt>
                <c:pt idx="309">
                  <c:v>788</c:v>
                </c:pt>
                <c:pt idx="310">
                  <c:v>289</c:v>
                </c:pt>
                <c:pt idx="311">
                  <c:v>289</c:v>
                </c:pt>
                <c:pt idx="312">
                  <c:v>370</c:v>
                </c:pt>
                <c:pt idx="313">
                  <c:v>534</c:v>
                </c:pt>
                <c:pt idx="314">
                  <c:v>2958</c:v>
                </c:pt>
                <c:pt idx="315">
                  <c:v>782</c:v>
                </c:pt>
                <c:pt idx="316">
                  <c:v>14</c:v>
                </c:pt>
                <c:pt idx="317">
                  <c:v>782</c:v>
                </c:pt>
                <c:pt idx="318">
                  <c:v>1747</c:v>
                </c:pt>
                <c:pt idx="319">
                  <c:v>180</c:v>
                </c:pt>
                <c:pt idx="320">
                  <c:v>45</c:v>
                </c:pt>
                <c:pt idx="321">
                  <c:v>406</c:v>
                </c:pt>
                <c:pt idx="322">
                  <c:v>45</c:v>
                </c:pt>
                <c:pt idx="323">
                  <c:v>45</c:v>
                </c:pt>
                <c:pt idx="324">
                  <c:v>36</c:v>
                </c:pt>
                <c:pt idx="325">
                  <c:v>68</c:v>
                </c:pt>
                <c:pt idx="326">
                  <c:v>45</c:v>
                </c:pt>
                <c:pt idx="327">
                  <c:v>45</c:v>
                </c:pt>
                <c:pt idx="328">
                  <c:v>47</c:v>
                </c:pt>
                <c:pt idx="329">
                  <c:v>10174</c:v>
                </c:pt>
                <c:pt idx="330">
                  <c:v>10272</c:v>
                </c:pt>
                <c:pt idx="331">
                  <c:v>14</c:v>
                </c:pt>
                <c:pt idx="332">
                  <c:v>45</c:v>
                </c:pt>
                <c:pt idx="333">
                  <c:v>2188</c:v>
                </c:pt>
                <c:pt idx="334">
                  <c:v>45</c:v>
                </c:pt>
                <c:pt idx="335">
                  <c:v>2838</c:v>
                </c:pt>
                <c:pt idx="336">
                  <c:v>2838</c:v>
                </c:pt>
                <c:pt idx="337">
                  <c:v>2838</c:v>
                </c:pt>
                <c:pt idx="338">
                  <c:v>828</c:v>
                </c:pt>
                <c:pt idx="339">
                  <c:v>864</c:v>
                </c:pt>
                <c:pt idx="340">
                  <c:v>86</c:v>
                </c:pt>
                <c:pt idx="341">
                  <c:v>8986</c:v>
                </c:pt>
                <c:pt idx="342">
                  <c:v>107</c:v>
                </c:pt>
                <c:pt idx="343">
                  <c:v>287</c:v>
                </c:pt>
                <c:pt idx="344">
                  <c:v>119</c:v>
                </c:pt>
                <c:pt idx="345">
                  <c:v>127</c:v>
                </c:pt>
                <c:pt idx="346">
                  <c:v>96</c:v>
                </c:pt>
                <c:pt idx="347">
                  <c:v>107</c:v>
                </c:pt>
                <c:pt idx="348">
                  <c:v>165</c:v>
                </c:pt>
                <c:pt idx="349">
                  <c:v>211</c:v>
                </c:pt>
                <c:pt idx="350">
                  <c:v>288</c:v>
                </c:pt>
                <c:pt idx="351">
                  <c:v>4761</c:v>
                </c:pt>
                <c:pt idx="352">
                  <c:v>14922</c:v>
                </c:pt>
                <c:pt idx="353">
                  <c:v>50</c:v>
                </c:pt>
                <c:pt idx="354">
                  <c:v>368</c:v>
                </c:pt>
                <c:pt idx="355">
                  <c:v>7648</c:v>
                </c:pt>
                <c:pt idx="356">
                  <c:v>17781</c:v>
                </c:pt>
                <c:pt idx="357">
                  <c:v>84</c:v>
                </c:pt>
                <c:pt idx="358">
                  <c:v>372</c:v>
                </c:pt>
                <c:pt idx="359">
                  <c:v>494</c:v>
                </c:pt>
                <c:pt idx="360">
                  <c:v>7696</c:v>
                </c:pt>
                <c:pt idx="361">
                  <c:v>11</c:v>
                </c:pt>
                <c:pt idx="362">
                  <c:v>417</c:v>
                </c:pt>
                <c:pt idx="363">
                  <c:v>958</c:v>
                </c:pt>
                <c:pt idx="364">
                  <c:v>958</c:v>
                </c:pt>
                <c:pt idx="365">
                  <c:v>73</c:v>
                </c:pt>
                <c:pt idx="366">
                  <c:v>958</c:v>
                </c:pt>
                <c:pt idx="367">
                  <c:v>958</c:v>
                </c:pt>
                <c:pt idx="368">
                  <c:v>958</c:v>
                </c:pt>
                <c:pt idx="369">
                  <c:v>958</c:v>
                </c:pt>
                <c:pt idx="370">
                  <c:v>36</c:v>
                </c:pt>
                <c:pt idx="371">
                  <c:v>36</c:v>
                </c:pt>
                <c:pt idx="372">
                  <c:v>958</c:v>
                </c:pt>
                <c:pt idx="373">
                  <c:v>958</c:v>
                </c:pt>
                <c:pt idx="374">
                  <c:v>36</c:v>
                </c:pt>
                <c:pt idx="375">
                  <c:v>72</c:v>
                </c:pt>
                <c:pt idx="376">
                  <c:v>12122</c:v>
                </c:pt>
                <c:pt idx="377">
                  <c:v>42</c:v>
                </c:pt>
                <c:pt idx="378">
                  <c:v>1450</c:v>
                </c:pt>
                <c:pt idx="379">
                  <c:v>10850</c:v>
                </c:pt>
                <c:pt idx="380">
                  <c:v>543</c:v>
                </c:pt>
                <c:pt idx="381">
                  <c:v>13322</c:v>
                </c:pt>
                <c:pt idx="382">
                  <c:v>13178</c:v>
                </c:pt>
                <c:pt idx="383">
                  <c:v>225</c:v>
                </c:pt>
                <c:pt idx="384">
                  <c:v>240</c:v>
                </c:pt>
                <c:pt idx="385">
                  <c:v>181</c:v>
                </c:pt>
                <c:pt idx="386">
                  <c:v>10898</c:v>
                </c:pt>
                <c:pt idx="387">
                  <c:v>10898</c:v>
                </c:pt>
                <c:pt idx="388">
                  <c:v>383</c:v>
                </c:pt>
                <c:pt idx="389">
                  <c:v>11750</c:v>
                </c:pt>
                <c:pt idx="390">
                  <c:v>35</c:v>
                </c:pt>
                <c:pt idx="391">
                  <c:v>6</c:v>
                </c:pt>
                <c:pt idx="392">
                  <c:v>6900</c:v>
                </c:pt>
                <c:pt idx="393">
                  <c:v>89</c:v>
                </c:pt>
                <c:pt idx="394">
                  <c:v>136</c:v>
                </c:pt>
                <c:pt idx="395">
                  <c:v>107525</c:v>
                </c:pt>
                <c:pt idx="396">
                  <c:v>10272</c:v>
                </c:pt>
                <c:pt idx="397">
                  <c:v>12</c:v>
                </c:pt>
                <c:pt idx="398">
                  <c:v>388</c:v>
                </c:pt>
                <c:pt idx="399">
                  <c:v>388</c:v>
                </c:pt>
                <c:pt idx="400">
                  <c:v>488</c:v>
                </c:pt>
                <c:pt idx="401">
                  <c:v>13322</c:v>
                </c:pt>
                <c:pt idx="402">
                  <c:v>128</c:v>
                </c:pt>
                <c:pt idx="403">
                  <c:v>116</c:v>
                </c:pt>
                <c:pt idx="404">
                  <c:v>176</c:v>
                </c:pt>
                <c:pt idx="405">
                  <c:v>975</c:v>
                </c:pt>
                <c:pt idx="406">
                  <c:v>290</c:v>
                </c:pt>
                <c:pt idx="407">
                  <c:v>290</c:v>
                </c:pt>
                <c:pt idx="408">
                  <c:v>228</c:v>
                </c:pt>
                <c:pt idx="409">
                  <c:v>779</c:v>
                </c:pt>
                <c:pt idx="410">
                  <c:v>4295</c:v>
                </c:pt>
                <c:pt idx="411">
                  <c:v>6104</c:v>
                </c:pt>
                <c:pt idx="412">
                  <c:v>362</c:v>
                </c:pt>
                <c:pt idx="413">
                  <c:v>360</c:v>
                </c:pt>
                <c:pt idx="414">
                  <c:v>282</c:v>
                </c:pt>
                <c:pt idx="415">
                  <c:v>362</c:v>
                </c:pt>
                <c:pt idx="416">
                  <c:v>362</c:v>
                </c:pt>
                <c:pt idx="417">
                  <c:v>88</c:v>
                </c:pt>
                <c:pt idx="418">
                  <c:v>158</c:v>
                </c:pt>
                <c:pt idx="419">
                  <c:v>672</c:v>
                </c:pt>
                <c:pt idx="420">
                  <c:v>792</c:v>
                </c:pt>
                <c:pt idx="421">
                  <c:v>105</c:v>
                </c:pt>
                <c:pt idx="422">
                  <c:v>64</c:v>
                </c:pt>
                <c:pt idx="423">
                  <c:v>586</c:v>
                </c:pt>
                <c:pt idx="424">
                  <c:v>482</c:v>
                </c:pt>
                <c:pt idx="425">
                  <c:v>89</c:v>
                </c:pt>
                <c:pt idx="426">
                  <c:v>406</c:v>
                </c:pt>
                <c:pt idx="427">
                  <c:v>2361</c:v>
                </c:pt>
                <c:pt idx="428">
                  <c:v>73</c:v>
                </c:pt>
                <c:pt idx="429">
                  <c:v>4000</c:v>
                </c:pt>
                <c:pt idx="430">
                  <c:v>256</c:v>
                </c:pt>
                <c:pt idx="431">
                  <c:v>144</c:v>
                </c:pt>
                <c:pt idx="432">
                  <c:v>144</c:v>
                </c:pt>
                <c:pt idx="433">
                  <c:v>482</c:v>
                </c:pt>
                <c:pt idx="434">
                  <c:v>1682</c:v>
                </c:pt>
                <c:pt idx="435">
                  <c:v>7106</c:v>
                </c:pt>
                <c:pt idx="436">
                  <c:v>484</c:v>
                </c:pt>
                <c:pt idx="437">
                  <c:v>8</c:v>
                </c:pt>
                <c:pt idx="438">
                  <c:v>1222</c:v>
                </c:pt>
                <c:pt idx="439">
                  <c:v>146</c:v>
                </c:pt>
                <c:pt idx="440">
                  <c:v>995</c:v>
                </c:pt>
                <c:pt idx="441">
                  <c:v>19</c:v>
                </c:pt>
                <c:pt idx="442">
                  <c:v>782</c:v>
                </c:pt>
                <c:pt idx="443">
                  <c:v>38</c:v>
                </c:pt>
                <c:pt idx="444">
                  <c:v>448</c:v>
                </c:pt>
                <c:pt idx="445">
                  <c:v>448</c:v>
                </c:pt>
                <c:pt idx="446">
                  <c:v>359</c:v>
                </c:pt>
                <c:pt idx="447">
                  <c:v>99</c:v>
                </c:pt>
                <c:pt idx="448">
                  <c:v>45</c:v>
                </c:pt>
                <c:pt idx="449">
                  <c:v>35</c:v>
                </c:pt>
                <c:pt idx="450">
                  <c:v>290</c:v>
                </c:pt>
                <c:pt idx="451">
                  <c:v>494</c:v>
                </c:pt>
                <c:pt idx="452">
                  <c:v>9863</c:v>
                </c:pt>
                <c:pt idx="453">
                  <c:v>34</c:v>
                </c:pt>
                <c:pt idx="454">
                  <c:v>38950</c:v>
                </c:pt>
                <c:pt idx="455">
                  <c:v>83100</c:v>
                </c:pt>
                <c:pt idx="456">
                  <c:v>83100</c:v>
                </c:pt>
                <c:pt idx="457">
                  <c:v>83100</c:v>
                </c:pt>
                <c:pt idx="458">
                  <c:v>12833</c:v>
                </c:pt>
                <c:pt idx="459">
                  <c:v>22</c:v>
                </c:pt>
                <c:pt idx="460">
                  <c:v>42</c:v>
                </c:pt>
                <c:pt idx="461">
                  <c:v>13322</c:v>
                </c:pt>
                <c:pt idx="462">
                  <c:v>336</c:v>
                </c:pt>
                <c:pt idx="463">
                  <c:v>86</c:v>
                </c:pt>
                <c:pt idx="464">
                  <c:v>18280</c:v>
                </c:pt>
                <c:pt idx="465">
                  <c:v>19</c:v>
                </c:pt>
                <c:pt idx="466">
                  <c:v>406</c:v>
                </c:pt>
                <c:pt idx="467">
                  <c:v>18280</c:v>
                </c:pt>
                <c:pt idx="468">
                  <c:v>1812</c:v>
                </c:pt>
                <c:pt idx="469">
                  <c:v>446</c:v>
                </c:pt>
                <c:pt idx="470">
                  <c:v>44</c:v>
                </c:pt>
                <c:pt idx="471">
                  <c:v>10174</c:v>
                </c:pt>
                <c:pt idx="472">
                  <c:v>27</c:v>
                </c:pt>
                <c:pt idx="473">
                  <c:v>744</c:v>
                </c:pt>
                <c:pt idx="474">
                  <c:v>504</c:v>
                </c:pt>
                <c:pt idx="475">
                  <c:v>420</c:v>
                </c:pt>
                <c:pt idx="476">
                  <c:v>84</c:v>
                </c:pt>
                <c:pt idx="477">
                  <c:v>84</c:v>
                </c:pt>
                <c:pt idx="478">
                  <c:v>84</c:v>
                </c:pt>
                <c:pt idx="479">
                  <c:v>420</c:v>
                </c:pt>
                <c:pt idx="480">
                  <c:v>7</c:v>
                </c:pt>
                <c:pt idx="481">
                  <c:v>420</c:v>
                </c:pt>
                <c:pt idx="482">
                  <c:v>420</c:v>
                </c:pt>
                <c:pt idx="483">
                  <c:v>38</c:v>
                </c:pt>
                <c:pt idx="484">
                  <c:v>18</c:v>
                </c:pt>
                <c:pt idx="485">
                  <c:v>36</c:v>
                </c:pt>
                <c:pt idx="486">
                  <c:v>56</c:v>
                </c:pt>
                <c:pt idx="487">
                  <c:v>15</c:v>
                </c:pt>
                <c:pt idx="488">
                  <c:v>30327</c:v>
                </c:pt>
                <c:pt idx="489">
                  <c:v>42</c:v>
                </c:pt>
                <c:pt idx="490">
                  <c:v>42</c:v>
                </c:pt>
                <c:pt idx="491">
                  <c:v>100</c:v>
                </c:pt>
                <c:pt idx="492">
                  <c:v>42</c:v>
                </c:pt>
                <c:pt idx="493">
                  <c:v>440</c:v>
                </c:pt>
                <c:pt idx="494">
                  <c:v>7682</c:v>
                </c:pt>
                <c:pt idx="495">
                  <c:v>140</c:v>
                </c:pt>
                <c:pt idx="496">
                  <c:v>50</c:v>
                </c:pt>
                <c:pt idx="497">
                  <c:v>60</c:v>
                </c:pt>
                <c:pt idx="498">
                  <c:v>60</c:v>
                </c:pt>
                <c:pt idx="499">
                  <c:v>1224</c:v>
                </c:pt>
                <c:pt idx="500">
                  <c:v>68</c:v>
                </c:pt>
                <c:pt idx="501">
                  <c:v>307</c:v>
                </c:pt>
                <c:pt idx="502">
                  <c:v>68</c:v>
                </c:pt>
                <c:pt idx="503">
                  <c:v>1248</c:v>
                </c:pt>
                <c:pt idx="504">
                  <c:v>778</c:v>
                </c:pt>
                <c:pt idx="505">
                  <c:v>42</c:v>
                </c:pt>
                <c:pt idx="506">
                  <c:v>702</c:v>
                </c:pt>
                <c:pt idx="507">
                  <c:v>42</c:v>
                </c:pt>
                <c:pt idx="508">
                  <c:v>225</c:v>
                </c:pt>
                <c:pt idx="509">
                  <c:v>3800</c:v>
                </c:pt>
                <c:pt idx="510">
                  <c:v>3800</c:v>
                </c:pt>
                <c:pt idx="511">
                  <c:v>10898</c:v>
                </c:pt>
                <c:pt idx="512">
                  <c:v>1610</c:v>
                </c:pt>
                <c:pt idx="513">
                  <c:v>570</c:v>
                </c:pt>
                <c:pt idx="514">
                  <c:v>29</c:v>
                </c:pt>
                <c:pt idx="515">
                  <c:v>42</c:v>
                </c:pt>
                <c:pt idx="516">
                  <c:v>42</c:v>
                </c:pt>
                <c:pt idx="517">
                  <c:v>17</c:v>
                </c:pt>
                <c:pt idx="518">
                  <c:v>15</c:v>
                </c:pt>
                <c:pt idx="519">
                  <c:v>15</c:v>
                </c:pt>
                <c:pt idx="520">
                  <c:v>52</c:v>
                </c:pt>
                <c:pt idx="521">
                  <c:v>461</c:v>
                </c:pt>
                <c:pt idx="522">
                  <c:v>788</c:v>
                </c:pt>
                <c:pt idx="523">
                  <c:v>289</c:v>
                </c:pt>
                <c:pt idx="524">
                  <c:v>35</c:v>
                </c:pt>
                <c:pt idx="525">
                  <c:v>215</c:v>
                </c:pt>
                <c:pt idx="526">
                  <c:v>215</c:v>
                </c:pt>
                <c:pt idx="527">
                  <c:v>215</c:v>
                </c:pt>
                <c:pt idx="528">
                  <c:v>543</c:v>
                </c:pt>
                <c:pt idx="529">
                  <c:v>11750</c:v>
                </c:pt>
                <c:pt idx="530">
                  <c:v>2131</c:v>
                </c:pt>
                <c:pt idx="531">
                  <c:v>2131</c:v>
                </c:pt>
                <c:pt idx="532">
                  <c:v>543</c:v>
                </c:pt>
                <c:pt idx="533">
                  <c:v>429</c:v>
                </c:pt>
                <c:pt idx="534">
                  <c:v>29</c:v>
                </c:pt>
                <c:pt idx="535">
                  <c:v>2131</c:v>
                </c:pt>
                <c:pt idx="536">
                  <c:v>2131</c:v>
                </c:pt>
                <c:pt idx="537">
                  <c:v>51101</c:v>
                </c:pt>
                <c:pt idx="538">
                  <c:v>2361</c:v>
                </c:pt>
                <c:pt idx="539">
                  <c:v>4761</c:v>
                </c:pt>
                <c:pt idx="540">
                  <c:v>301</c:v>
                </c:pt>
                <c:pt idx="541">
                  <c:v>282</c:v>
                </c:pt>
                <c:pt idx="542">
                  <c:v>370</c:v>
                </c:pt>
                <c:pt idx="543">
                  <c:v>788</c:v>
                </c:pt>
                <c:pt idx="544">
                  <c:v>30</c:v>
                </c:pt>
                <c:pt idx="545">
                  <c:v>370</c:v>
                </c:pt>
                <c:pt idx="546">
                  <c:v>282</c:v>
                </c:pt>
                <c:pt idx="547">
                  <c:v>301</c:v>
                </c:pt>
                <c:pt idx="548">
                  <c:v>370</c:v>
                </c:pt>
                <c:pt idx="549">
                  <c:v>381</c:v>
                </c:pt>
                <c:pt idx="550">
                  <c:v>4623</c:v>
                </c:pt>
                <c:pt idx="551">
                  <c:v>6762</c:v>
                </c:pt>
                <c:pt idx="552">
                  <c:v>17</c:v>
                </c:pt>
                <c:pt idx="553">
                  <c:v>11750</c:v>
                </c:pt>
                <c:pt idx="554">
                  <c:v>10874</c:v>
                </c:pt>
                <c:pt idx="555">
                  <c:v>37</c:v>
                </c:pt>
                <c:pt idx="556">
                  <c:v>35</c:v>
                </c:pt>
                <c:pt idx="557">
                  <c:v>8</c:v>
                </c:pt>
                <c:pt idx="558">
                  <c:v>8</c:v>
                </c:pt>
                <c:pt idx="559">
                  <c:v>7106</c:v>
                </c:pt>
                <c:pt idx="560">
                  <c:v>38</c:v>
                </c:pt>
                <c:pt idx="561">
                  <c:v>7106</c:v>
                </c:pt>
                <c:pt idx="562">
                  <c:v>2838</c:v>
                </c:pt>
                <c:pt idx="563">
                  <c:v>8</c:v>
                </c:pt>
                <c:pt idx="564">
                  <c:v>7106</c:v>
                </c:pt>
                <c:pt idx="565">
                  <c:v>1605</c:v>
                </c:pt>
                <c:pt idx="566">
                  <c:v>11</c:v>
                </c:pt>
                <c:pt idx="567">
                  <c:v>494</c:v>
                </c:pt>
                <c:pt idx="568">
                  <c:v>28</c:v>
                </c:pt>
                <c:pt idx="569">
                  <c:v>28</c:v>
                </c:pt>
                <c:pt idx="570">
                  <c:v>191</c:v>
                </c:pt>
                <c:pt idx="571">
                  <c:v>776</c:v>
                </c:pt>
                <c:pt idx="572">
                  <c:v>10272</c:v>
                </c:pt>
                <c:pt idx="573">
                  <c:v>776</c:v>
                </c:pt>
                <c:pt idx="574">
                  <c:v>776</c:v>
                </c:pt>
                <c:pt idx="575">
                  <c:v>776</c:v>
                </c:pt>
                <c:pt idx="576">
                  <c:v>10172</c:v>
                </c:pt>
                <c:pt idx="577">
                  <c:v>20049</c:v>
                </c:pt>
                <c:pt idx="578">
                  <c:v>7558</c:v>
                </c:pt>
                <c:pt idx="579">
                  <c:v>289</c:v>
                </c:pt>
                <c:pt idx="580">
                  <c:v>8510</c:v>
                </c:pt>
                <c:pt idx="581">
                  <c:v>5</c:v>
                </c:pt>
                <c:pt idx="582">
                  <c:v>12772</c:v>
                </c:pt>
                <c:pt idx="583">
                  <c:v>8222</c:v>
                </c:pt>
                <c:pt idx="584">
                  <c:v>12072</c:v>
                </c:pt>
                <c:pt idx="585">
                  <c:v>446</c:v>
                </c:pt>
                <c:pt idx="586">
                  <c:v>40</c:v>
                </c:pt>
                <c:pt idx="587">
                  <c:v>22</c:v>
                </c:pt>
                <c:pt idx="588">
                  <c:v>83</c:v>
                </c:pt>
                <c:pt idx="589">
                  <c:v>10874</c:v>
                </c:pt>
                <c:pt idx="590">
                  <c:v>672</c:v>
                </c:pt>
                <c:pt idx="591">
                  <c:v>672</c:v>
                </c:pt>
                <c:pt idx="592">
                  <c:v>3</c:v>
                </c:pt>
                <c:pt idx="593">
                  <c:v>7</c:v>
                </c:pt>
                <c:pt idx="594">
                  <c:v>6938</c:v>
                </c:pt>
                <c:pt idx="595">
                  <c:v>279</c:v>
                </c:pt>
                <c:pt idx="596">
                  <c:v>67</c:v>
                </c:pt>
                <c:pt idx="597">
                  <c:v>279</c:v>
                </c:pt>
                <c:pt idx="598">
                  <c:v>958</c:v>
                </c:pt>
                <c:pt idx="599">
                  <c:v>22</c:v>
                </c:pt>
                <c:pt idx="600">
                  <c:v>13322</c:v>
                </c:pt>
                <c:pt idx="601">
                  <c:v>958</c:v>
                </c:pt>
                <c:pt idx="602">
                  <c:v>958</c:v>
                </c:pt>
                <c:pt idx="603">
                  <c:v>10874</c:v>
                </c:pt>
                <c:pt idx="604">
                  <c:v>958</c:v>
                </c:pt>
                <c:pt idx="605">
                  <c:v>788</c:v>
                </c:pt>
                <c:pt idx="606">
                  <c:v>1150</c:v>
                </c:pt>
                <c:pt idx="607">
                  <c:v>958</c:v>
                </c:pt>
                <c:pt idx="608">
                  <c:v>958</c:v>
                </c:pt>
                <c:pt idx="609">
                  <c:v>36</c:v>
                </c:pt>
                <c:pt idx="610">
                  <c:v>42</c:v>
                </c:pt>
                <c:pt idx="611">
                  <c:v>7576</c:v>
                </c:pt>
                <c:pt idx="612">
                  <c:v>12036</c:v>
                </c:pt>
                <c:pt idx="613">
                  <c:v>100</c:v>
                </c:pt>
                <c:pt idx="614">
                  <c:v>36</c:v>
                </c:pt>
                <c:pt idx="615">
                  <c:v>42</c:v>
                </c:pt>
                <c:pt idx="616">
                  <c:v>36</c:v>
                </c:pt>
                <c:pt idx="617">
                  <c:v>42</c:v>
                </c:pt>
                <c:pt idx="618">
                  <c:v>42</c:v>
                </c:pt>
                <c:pt idx="619">
                  <c:v>42</c:v>
                </c:pt>
                <c:pt idx="620">
                  <c:v>56</c:v>
                </c:pt>
                <c:pt idx="621">
                  <c:v>11799</c:v>
                </c:pt>
                <c:pt idx="622">
                  <c:v>593</c:v>
                </c:pt>
                <c:pt idx="623">
                  <c:v>11799</c:v>
                </c:pt>
                <c:pt idx="624">
                  <c:v>11799</c:v>
                </c:pt>
                <c:pt idx="625">
                  <c:v>11750</c:v>
                </c:pt>
                <c:pt idx="626">
                  <c:v>11750</c:v>
                </c:pt>
                <c:pt idx="627">
                  <c:v>11750</c:v>
                </c:pt>
                <c:pt idx="628">
                  <c:v>11799</c:v>
                </c:pt>
                <c:pt idx="629">
                  <c:v>11799</c:v>
                </c:pt>
                <c:pt idx="630">
                  <c:v>437</c:v>
                </c:pt>
                <c:pt idx="631">
                  <c:v>84</c:v>
                </c:pt>
                <c:pt idx="632">
                  <c:v>975</c:v>
                </c:pt>
                <c:pt idx="633">
                  <c:v>437</c:v>
                </c:pt>
                <c:pt idx="634">
                  <c:v>705</c:v>
                </c:pt>
                <c:pt idx="635">
                  <c:v>421</c:v>
                </c:pt>
                <c:pt idx="636">
                  <c:v>409</c:v>
                </c:pt>
                <c:pt idx="637">
                  <c:v>126</c:v>
                </c:pt>
                <c:pt idx="638">
                  <c:v>4076</c:v>
                </c:pt>
                <c:pt idx="639">
                  <c:v>788</c:v>
                </c:pt>
                <c:pt idx="640">
                  <c:v>313</c:v>
                </c:pt>
                <c:pt idx="641">
                  <c:v>4282</c:v>
                </c:pt>
                <c:pt idx="642">
                  <c:v>4271</c:v>
                </c:pt>
                <c:pt idx="643">
                  <c:v>9216</c:v>
                </c:pt>
                <c:pt idx="644">
                  <c:v>9064</c:v>
                </c:pt>
                <c:pt idx="645">
                  <c:v>5316</c:v>
                </c:pt>
                <c:pt idx="646">
                  <c:v>5316</c:v>
                </c:pt>
                <c:pt idx="647">
                  <c:v>5316</c:v>
                </c:pt>
                <c:pt idx="648">
                  <c:v>255</c:v>
                </c:pt>
                <c:pt idx="649">
                  <c:v>406</c:v>
                </c:pt>
                <c:pt idx="650">
                  <c:v>543</c:v>
                </c:pt>
                <c:pt idx="651">
                  <c:v>88</c:v>
                </c:pt>
                <c:pt idx="652">
                  <c:v>93</c:v>
                </c:pt>
                <c:pt idx="653">
                  <c:v>672</c:v>
                </c:pt>
                <c:pt idx="654">
                  <c:v>672</c:v>
                </c:pt>
                <c:pt idx="655">
                  <c:v>672</c:v>
                </c:pt>
                <c:pt idx="656">
                  <c:v>51</c:v>
                </c:pt>
                <c:pt idx="657">
                  <c:v>35</c:v>
                </c:pt>
                <c:pt idx="658">
                  <c:v>6006</c:v>
                </c:pt>
                <c:pt idx="659">
                  <c:v>30</c:v>
                </c:pt>
                <c:pt idx="660">
                  <c:v>6</c:v>
                </c:pt>
                <c:pt idx="661">
                  <c:v>370</c:v>
                </c:pt>
                <c:pt idx="662">
                  <c:v>1609</c:v>
                </c:pt>
                <c:pt idx="663">
                  <c:v>1609</c:v>
                </c:pt>
                <c:pt idx="664">
                  <c:v>543</c:v>
                </c:pt>
                <c:pt idx="665">
                  <c:v>146</c:v>
                </c:pt>
                <c:pt idx="666">
                  <c:v>48</c:v>
                </c:pt>
                <c:pt idx="667">
                  <c:v>4036</c:v>
                </c:pt>
                <c:pt idx="668">
                  <c:v>35</c:v>
                </c:pt>
                <c:pt idx="669">
                  <c:v>35</c:v>
                </c:pt>
                <c:pt idx="670">
                  <c:v>103</c:v>
                </c:pt>
                <c:pt idx="671">
                  <c:v>11750</c:v>
                </c:pt>
                <c:pt idx="672">
                  <c:v>11750</c:v>
                </c:pt>
                <c:pt idx="673">
                  <c:v>870</c:v>
                </c:pt>
                <c:pt idx="674">
                  <c:v>4160</c:v>
                </c:pt>
                <c:pt idx="675">
                  <c:v>4160</c:v>
                </c:pt>
                <c:pt idx="676">
                  <c:v>38</c:v>
                </c:pt>
                <c:pt idx="677">
                  <c:v>158</c:v>
                </c:pt>
                <c:pt idx="678">
                  <c:v>4160</c:v>
                </c:pt>
                <c:pt idx="679">
                  <c:v>4160</c:v>
                </c:pt>
                <c:pt idx="680">
                  <c:v>4160</c:v>
                </c:pt>
                <c:pt idx="681">
                  <c:v>289</c:v>
                </c:pt>
                <c:pt idx="682">
                  <c:v>289</c:v>
                </c:pt>
                <c:pt idx="683">
                  <c:v>215</c:v>
                </c:pt>
                <c:pt idx="684">
                  <c:v>370</c:v>
                </c:pt>
                <c:pt idx="685">
                  <c:v>133</c:v>
                </c:pt>
                <c:pt idx="686">
                  <c:v>129</c:v>
                </c:pt>
                <c:pt idx="687">
                  <c:v>437</c:v>
                </c:pt>
                <c:pt idx="688">
                  <c:v>289</c:v>
                </c:pt>
                <c:pt idx="689">
                  <c:v>135</c:v>
                </c:pt>
                <c:pt idx="690">
                  <c:v>23</c:v>
                </c:pt>
                <c:pt idx="691">
                  <c:v>132</c:v>
                </c:pt>
                <c:pt idx="692">
                  <c:v>406</c:v>
                </c:pt>
                <c:pt idx="693">
                  <c:v>1440</c:v>
                </c:pt>
                <c:pt idx="694">
                  <c:v>127</c:v>
                </c:pt>
                <c:pt idx="695">
                  <c:v>543</c:v>
                </c:pt>
                <c:pt idx="696">
                  <c:v>424</c:v>
                </c:pt>
                <c:pt idx="697">
                  <c:v>2050</c:v>
                </c:pt>
                <c:pt idx="698">
                  <c:v>404</c:v>
                </c:pt>
                <c:pt idx="699">
                  <c:v>1450</c:v>
                </c:pt>
                <c:pt idx="700">
                  <c:v>2050</c:v>
                </c:pt>
                <c:pt idx="701">
                  <c:v>34</c:v>
                </c:pt>
                <c:pt idx="702">
                  <c:v>44</c:v>
                </c:pt>
                <c:pt idx="703">
                  <c:v>6378</c:v>
                </c:pt>
                <c:pt idx="704">
                  <c:v>44</c:v>
                </c:pt>
                <c:pt idx="705">
                  <c:v>62</c:v>
                </c:pt>
                <c:pt idx="706">
                  <c:v>64</c:v>
                </c:pt>
                <c:pt idx="707">
                  <c:v>24</c:v>
                </c:pt>
                <c:pt idx="708">
                  <c:v>1866</c:v>
                </c:pt>
                <c:pt idx="709">
                  <c:v>110</c:v>
                </c:pt>
                <c:pt idx="710">
                  <c:v>484</c:v>
                </c:pt>
                <c:pt idx="711">
                  <c:v>382</c:v>
                </c:pt>
                <c:pt idx="712">
                  <c:v>34</c:v>
                </c:pt>
                <c:pt idx="713">
                  <c:v>1294</c:v>
                </c:pt>
                <c:pt idx="714">
                  <c:v>832</c:v>
                </c:pt>
                <c:pt idx="715">
                  <c:v>1294</c:v>
                </c:pt>
                <c:pt idx="716">
                  <c:v>406</c:v>
                </c:pt>
                <c:pt idx="717">
                  <c:v>543</c:v>
                </c:pt>
                <c:pt idx="718">
                  <c:v>18280</c:v>
                </c:pt>
                <c:pt idx="719">
                  <c:v>702</c:v>
                </c:pt>
                <c:pt idx="720">
                  <c:v>265</c:v>
                </c:pt>
                <c:pt idx="721">
                  <c:v>140</c:v>
                </c:pt>
                <c:pt idx="722">
                  <c:v>140</c:v>
                </c:pt>
                <c:pt idx="723">
                  <c:v>140</c:v>
                </c:pt>
                <c:pt idx="724">
                  <c:v>90</c:v>
                </c:pt>
                <c:pt idx="725">
                  <c:v>108</c:v>
                </c:pt>
                <c:pt idx="726">
                  <c:v>313</c:v>
                </c:pt>
                <c:pt idx="727">
                  <c:v>96</c:v>
                </c:pt>
                <c:pt idx="728">
                  <c:v>13</c:v>
                </c:pt>
                <c:pt idx="729">
                  <c:v>1812</c:v>
                </c:pt>
                <c:pt idx="730">
                  <c:v>13</c:v>
                </c:pt>
                <c:pt idx="731">
                  <c:v>13</c:v>
                </c:pt>
                <c:pt idx="732">
                  <c:v>880</c:v>
                </c:pt>
                <c:pt idx="733">
                  <c:v>925</c:v>
                </c:pt>
                <c:pt idx="734">
                  <c:v>383</c:v>
                </c:pt>
                <c:pt idx="735">
                  <c:v>925</c:v>
                </c:pt>
                <c:pt idx="736">
                  <c:v>20133</c:v>
                </c:pt>
                <c:pt idx="737">
                  <c:v>20133</c:v>
                </c:pt>
                <c:pt idx="738">
                  <c:v>20</c:v>
                </c:pt>
                <c:pt idx="739">
                  <c:v>12</c:v>
                </c:pt>
                <c:pt idx="740">
                  <c:v>20049</c:v>
                </c:pt>
                <c:pt idx="741">
                  <c:v>244</c:v>
                </c:pt>
                <c:pt idx="742">
                  <c:v>182</c:v>
                </c:pt>
                <c:pt idx="743">
                  <c:v>100</c:v>
                </c:pt>
                <c:pt idx="744">
                  <c:v>19965</c:v>
                </c:pt>
                <c:pt idx="745">
                  <c:v>107</c:v>
                </c:pt>
                <c:pt idx="746">
                  <c:v>58</c:v>
                </c:pt>
                <c:pt idx="747">
                  <c:v>545</c:v>
                </c:pt>
                <c:pt idx="748">
                  <c:v>89</c:v>
                </c:pt>
                <c:pt idx="749">
                  <c:v>110</c:v>
                </c:pt>
                <c:pt idx="750">
                  <c:v>13442</c:v>
                </c:pt>
                <c:pt idx="751">
                  <c:v>545</c:v>
                </c:pt>
                <c:pt idx="752">
                  <c:v>198</c:v>
                </c:pt>
                <c:pt idx="753">
                  <c:v>492</c:v>
                </c:pt>
                <c:pt idx="754">
                  <c:v>89</c:v>
                </c:pt>
                <c:pt idx="755">
                  <c:v>22</c:v>
                </c:pt>
                <c:pt idx="756">
                  <c:v>772</c:v>
                </c:pt>
                <c:pt idx="757">
                  <c:v>10874</c:v>
                </c:pt>
                <c:pt idx="758">
                  <c:v>868</c:v>
                </c:pt>
                <c:pt idx="759">
                  <c:v>7</c:v>
                </c:pt>
                <c:pt idx="760">
                  <c:v>788</c:v>
                </c:pt>
                <c:pt idx="761">
                  <c:v>22</c:v>
                </c:pt>
                <c:pt idx="762">
                  <c:v>11702</c:v>
                </c:pt>
                <c:pt idx="763">
                  <c:v>1150</c:v>
                </c:pt>
                <c:pt idx="764">
                  <c:v>1150</c:v>
                </c:pt>
                <c:pt idx="765">
                  <c:v>6121</c:v>
                </c:pt>
                <c:pt idx="766">
                  <c:v>406</c:v>
                </c:pt>
                <c:pt idx="767">
                  <c:v>29</c:v>
                </c:pt>
                <c:pt idx="768">
                  <c:v>105</c:v>
                </c:pt>
                <c:pt idx="769">
                  <c:v>172</c:v>
                </c:pt>
                <c:pt idx="770">
                  <c:v>62</c:v>
                </c:pt>
                <c:pt idx="771">
                  <c:v>8</c:v>
                </c:pt>
                <c:pt idx="772">
                  <c:v>702</c:v>
                </c:pt>
                <c:pt idx="773">
                  <c:v>12072</c:v>
                </c:pt>
                <c:pt idx="774">
                  <c:v>12122</c:v>
                </c:pt>
                <c:pt idx="775">
                  <c:v>11420</c:v>
                </c:pt>
                <c:pt idx="776">
                  <c:v>34</c:v>
                </c:pt>
                <c:pt idx="777">
                  <c:v>720</c:v>
                </c:pt>
                <c:pt idx="778">
                  <c:v>2220</c:v>
                </c:pt>
                <c:pt idx="779">
                  <c:v>12022</c:v>
                </c:pt>
                <c:pt idx="780">
                  <c:v>289</c:v>
                </c:pt>
                <c:pt idx="781">
                  <c:v>110</c:v>
                </c:pt>
                <c:pt idx="782">
                  <c:v>132</c:v>
                </c:pt>
                <c:pt idx="783">
                  <c:v>264</c:v>
                </c:pt>
                <c:pt idx="784">
                  <c:v>504</c:v>
                </c:pt>
                <c:pt idx="785">
                  <c:v>504</c:v>
                </c:pt>
                <c:pt idx="786">
                  <c:v>504</c:v>
                </c:pt>
                <c:pt idx="787">
                  <c:v>504</c:v>
                </c:pt>
                <c:pt idx="788">
                  <c:v>35</c:v>
                </c:pt>
                <c:pt idx="789">
                  <c:v>543</c:v>
                </c:pt>
                <c:pt idx="790">
                  <c:v>105</c:v>
                </c:pt>
                <c:pt idx="791">
                  <c:v>105</c:v>
                </c:pt>
                <c:pt idx="792">
                  <c:v>105</c:v>
                </c:pt>
                <c:pt idx="793">
                  <c:v>105</c:v>
                </c:pt>
                <c:pt idx="794">
                  <c:v>110</c:v>
                </c:pt>
                <c:pt idx="795">
                  <c:v>110</c:v>
                </c:pt>
                <c:pt idx="796">
                  <c:v>29</c:v>
                </c:pt>
                <c:pt idx="797">
                  <c:v>8</c:v>
                </c:pt>
                <c:pt idx="798">
                  <c:v>40</c:v>
                </c:pt>
                <c:pt idx="799">
                  <c:v>40</c:v>
                </c:pt>
                <c:pt idx="800">
                  <c:v>20</c:v>
                </c:pt>
                <c:pt idx="801">
                  <c:v>40</c:v>
                </c:pt>
                <c:pt idx="802">
                  <c:v>566</c:v>
                </c:pt>
                <c:pt idx="803">
                  <c:v>516</c:v>
                </c:pt>
                <c:pt idx="804">
                  <c:v>99</c:v>
                </c:pt>
                <c:pt idx="805">
                  <c:v>1193</c:v>
                </c:pt>
                <c:pt idx="806">
                  <c:v>120</c:v>
                </c:pt>
                <c:pt idx="807">
                  <c:v>120</c:v>
                </c:pt>
                <c:pt idx="808">
                  <c:v>12</c:v>
                </c:pt>
                <c:pt idx="809">
                  <c:v>139040</c:v>
                </c:pt>
                <c:pt idx="810">
                  <c:v>12</c:v>
                </c:pt>
                <c:pt idx="811">
                  <c:v>12</c:v>
                </c:pt>
                <c:pt idx="812">
                  <c:v>2768</c:v>
                </c:pt>
                <c:pt idx="813">
                  <c:v>7680</c:v>
                </c:pt>
                <c:pt idx="814">
                  <c:v>7106</c:v>
                </c:pt>
                <c:pt idx="815">
                  <c:v>2768</c:v>
                </c:pt>
                <c:pt idx="816">
                  <c:v>429</c:v>
                </c:pt>
                <c:pt idx="817">
                  <c:v>2768</c:v>
                </c:pt>
                <c:pt idx="818">
                  <c:v>108354</c:v>
                </c:pt>
                <c:pt idx="819">
                  <c:v>543</c:v>
                </c:pt>
                <c:pt idx="820">
                  <c:v>2409</c:v>
                </c:pt>
                <c:pt idx="821">
                  <c:v>7</c:v>
                </c:pt>
                <c:pt idx="822">
                  <c:v>2959</c:v>
                </c:pt>
                <c:pt idx="823">
                  <c:v>105</c:v>
                </c:pt>
                <c:pt idx="824">
                  <c:v>110</c:v>
                </c:pt>
                <c:pt idx="825">
                  <c:v>9070</c:v>
                </c:pt>
                <c:pt idx="826">
                  <c:v>12072</c:v>
                </c:pt>
                <c:pt idx="827">
                  <c:v>10174</c:v>
                </c:pt>
                <c:pt idx="828">
                  <c:v>8340</c:v>
                </c:pt>
                <c:pt idx="829">
                  <c:v>11750</c:v>
                </c:pt>
                <c:pt idx="830">
                  <c:v>8680</c:v>
                </c:pt>
                <c:pt idx="831">
                  <c:v>25</c:v>
                </c:pt>
                <c:pt idx="832">
                  <c:v>76</c:v>
                </c:pt>
                <c:pt idx="833">
                  <c:v>10172</c:v>
                </c:pt>
                <c:pt idx="834">
                  <c:v>832</c:v>
                </c:pt>
                <c:pt idx="835">
                  <c:v>832</c:v>
                </c:pt>
                <c:pt idx="836">
                  <c:v>149</c:v>
                </c:pt>
                <c:pt idx="837">
                  <c:v>958</c:v>
                </c:pt>
                <c:pt idx="838">
                  <c:v>5263</c:v>
                </c:pt>
                <c:pt idx="839">
                  <c:v>832</c:v>
                </c:pt>
                <c:pt idx="840">
                  <c:v>832</c:v>
                </c:pt>
                <c:pt idx="841">
                  <c:v>832</c:v>
                </c:pt>
                <c:pt idx="842">
                  <c:v>1359</c:v>
                </c:pt>
                <c:pt idx="843">
                  <c:v>832</c:v>
                </c:pt>
                <c:pt idx="844">
                  <c:v>17</c:v>
                </c:pt>
                <c:pt idx="845">
                  <c:v>130</c:v>
                </c:pt>
                <c:pt idx="846">
                  <c:v>130</c:v>
                </c:pt>
                <c:pt idx="847">
                  <c:v>110</c:v>
                </c:pt>
                <c:pt idx="848">
                  <c:v>130</c:v>
                </c:pt>
                <c:pt idx="849">
                  <c:v>130</c:v>
                </c:pt>
                <c:pt idx="850">
                  <c:v>110</c:v>
                </c:pt>
                <c:pt idx="851">
                  <c:v>12122</c:v>
                </c:pt>
                <c:pt idx="852">
                  <c:v>130</c:v>
                </c:pt>
                <c:pt idx="853">
                  <c:v>17</c:v>
                </c:pt>
                <c:pt idx="854">
                  <c:v>3474</c:v>
                </c:pt>
              </c:numCache>
            </c:numRef>
          </c:xVal>
          <c:yVal>
            <c:numRef>
              <c:f>'2'!$S$2:$S$856</c:f>
              <c:numCache>
                <c:formatCode>General</c:formatCode>
                <c:ptCount val="855"/>
                <c:pt idx="0">
                  <c:v>88.603351955307261</c:v>
                </c:pt>
                <c:pt idx="1">
                  <c:v>0.22035765742859564</c:v>
                </c:pt>
                <c:pt idx="2">
                  <c:v>0.22035765742859564</c:v>
                </c:pt>
                <c:pt idx="3">
                  <c:v>0.22033898305084745</c:v>
                </c:pt>
                <c:pt idx="4">
                  <c:v>0.22030164378918829</c:v>
                </c:pt>
                <c:pt idx="5">
                  <c:v>0.22030164378918829</c:v>
                </c:pt>
                <c:pt idx="6">
                  <c:v>0.22030164378918829</c:v>
                </c:pt>
                <c:pt idx="7">
                  <c:v>1.2315270935960592</c:v>
                </c:pt>
                <c:pt idx="8">
                  <c:v>0.38071065989847719</c:v>
                </c:pt>
                <c:pt idx="9">
                  <c:v>0.22033898305084745</c:v>
                </c:pt>
                <c:pt idx="10">
                  <c:v>1.9376089905057157E-2</c:v>
                </c:pt>
                <c:pt idx="11">
                  <c:v>3.3134526176275679E-2</c:v>
                </c:pt>
                <c:pt idx="12">
                  <c:v>0.57243505063848532</c:v>
                </c:pt>
                <c:pt idx="13">
                  <c:v>0.11025358324145534</c:v>
                </c:pt>
                <c:pt idx="14">
                  <c:v>59.876814782226127</c:v>
                </c:pt>
                <c:pt idx="15">
                  <c:v>7.5063804233598567E-3</c:v>
                </c:pt>
                <c:pt idx="16">
                  <c:v>99.984114376489273</c:v>
                </c:pt>
                <c:pt idx="17">
                  <c:v>99.221255153458543</c:v>
                </c:pt>
                <c:pt idx="18">
                  <c:v>99.035532994923855</c:v>
                </c:pt>
                <c:pt idx="19">
                  <c:v>1.5384615384615385</c:v>
                </c:pt>
                <c:pt idx="20">
                  <c:v>7.3529411764705888</c:v>
                </c:pt>
                <c:pt idx="21">
                  <c:v>5.8823529411764701</c:v>
                </c:pt>
                <c:pt idx="22">
                  <c:v>1.1904761904761905</c:v>
                </c:pt>
                <c:pt idx="23">
                  <c:v>1.3698630136986301</c:v>
                </c:pt>
                <c:pt idx="24">
                  <c:v>0.49720323182100679</c:v>
                </c:pt>
                <c:pt idx="25">
                  <c:v>7.0093457943925228E-2</c:v>
                </c:pt>
                <c:pt idx="26">
                  <c:v>7.0093457943925228E-2</c:v>
                </c:pt>
                <c:pt idx="27">
                  <c:v>9.3457943925233655E-2</c:v>
                </c:pt>
                <c:pt idx="28">
                  <c:v>5.2631578947368416</c:v>
                </c:pt>
                <c:pt idx="29">
                  <c:v>14.736842105263156</c:v>
                </c:pt>
                <c:pt idx="30">
                  <c:v>95.977653631284923</c:v>
                </c:pt>
                <c:pt idx="31">
                  <c:v>1.0330578512396695</c:v>
                </c:pt>
                <c:pt idx="32">
                  <c:v>9.5238095238095237</c:v>
                </c:pt>
                <c:pt idx="33">
                  <c:v>0.56743780008729816</c:v>
                </c:pt>
                <c:pt idx="34">
                  <c:v>23.076923076923077</c:v>
                </c:pt>
                <c:pt idx="35">
                  <c:v>5.6140350877192979</c:v>
                </c:pt>
                <c:pt idx="36">
                  <c:v>1.3729977116704806</c:v>
                </c:pt>
                <c:pt idx="37">
                  <c:v>2.2556390977443606</c:v>
                </c:pt>
                <c:pt idx="38">
                  <c:v>0.90950432014552074</c:v>
                </c:pt>
                <c:pt idx="39">
                  <c:v>0.6198347107438017</c:v>
                </c:pt>
                <c:pt idx="40">
                  <c:v>39.042357274401475</c:v>
                </c:pt>
                <c:pt idx="41">
                  <c:v>14.285714285714285</c:v>
                </c:pt>
                <c:pt idx="42">
                  <c:v>50</c:v>
                </c:pt>
                <c:pt idx="43">
                  <c:v>0.90950432014552074</c:v>
                </c:pt>
                <c:pt idx="44">
                  <c:v>0.90950432014552074</c:v>
                </c:pt>
                <c:pt idx="45">
                  <c:v>7.8431372549019605</c:v>
                </c:pt>
                <c:pt idx="46">
                  <c:v>8.9968511021142603E-2</c:v>
                </c:pt>
                <c:pt idx="47">
                  <c:v>99.975961538461533</c:v>
                </c:pt>
                <c:pt idx="48">
                  <c:v>99.975961538461533</c:v>
                </c:pt>
                <c:pt idx="49">
                  <c:v>6.9156293222683268E-2</c:v>
                </c:pt>
                <c:pt idx="50">
                  <c:v>4.972375690607735</c:v>
                </c:pt>
                <c:pt idx="51">
                  <c:v>1.0845986984815619</c:v>
                </c:pt>
                <c:pt idx="52">
                  <c:v>4.2217844075429216E-2</c:v>
                </c:pt>
                <c:pt idx="53">
                  <c:v>24.137931034482758</c:v>
                </c:pt>
                <c:pt idx="54">
                  <c:v>14.285714285714285</c:v>
                </c:pt>
                <c:pt idx="55">
                  <c:v>14.285714285714285</c:v>
                </c:pt>
                <c:pt idx="56">
                  <c:v>20</c:v>
                </c:pt>
                <c:pt idx="57">
                  <c:v>17.142857142857142</c:v>
                </c:pt>
                <c:pt idx="58">
                  <c:v>17.142857142857142</c:v>
                </c:pt>
                <c:pt idx="59">
                  <c:v>1.1655011655011656</c:v>
                </c:pt>
                <c:pt idx="60">
                  <c:v>0.38580246913580246</c:v>
                </c:pt>
                <c:pt idx="61">
                  <c:v>0.41666666666666669</c:v>
                </c:pt>
                <c:pt idx="62">
                  <c:v>4.0983606557377046</c:v>
                </c:pt>
                <c:pt idx="63">
                  <c:v>5.1724137931034484</c:v>
                </c:pt>
                <c:pt idx="64">
                  <c:v>4.3478260869565215</c:v>
                </c:pt>
                <c:pt idx="65">
                  <c:v>0.27662517289073307</c:v>
                </c:pt>
                <c:pt idx="66">
                  <c:v>0.39138943248532287</c:v>
                </c:pt>
                <c:pt idx="67">
                  <c:v>0.19569471624266144</c:v>
                </c:pt>
                <c:pt idx="68">
                  <c:v>1.1655011655011656</c:v>
                </c:pt>
                <c:pt idx="69">
                  <c:v>0.19569471624266144</c:v>
                </c:pt>
                <c:pt idx="70">
                  <c:v>0.89285714285714279</c:v>
                </c:pt>
                <c:pt idx="71">
                  <c:v>58.968609865470853</c:v>
                </c:pt>
                <c:pt idx="72">
                  <c:v>0.55710306406685239</c:v>
                </c:pt>
                <c:pt idx="73">
                  <c:v>0.24637681159420288</c:v>
                </c:pt>
                <c:pt idx="74">
                  <c:v>30.76923076923077</c:v>
                </c:pt>
                <c:pt idx="75">
                  <c:v>30.76923076923077</c:v>
                </c:pt>
                <c:pt idx="76">
                  <c:v>0.14492753623188406</c:v>
                </c:pt>
                <c:pt idx="77">
                  <c:v>0.37220843672456577</c:v>
                </c:pt>
                <c:pt idx="78">
                  <c:v>0.37220843672456577</c:v>
                </c:pt>
                <c:pt idx="79">
                  <c:v>35.714285714285715</c:v>
                </c:pt>
                <c:pt idx="80">
                  <c:v>0.37220843672456577</c:v>
                </c:pt>
                <c:pt idx="81">
                  <c:v>30.76923076923077</c:v>
                </c:pt>
                <c:pt idx="82">
                  <c:v>90.13513513513513</c:v>
                </c:pt>
                <c:pt idx="83">
                  <c:v>0.37220843672456577</c:v>
                </c:pt>
                <c:pt idx="84">
                  <c:v>90.13513513513513</c:v>
                </c:pt>
                <c:pt idx="85">
                  <c:v>1.3793103448275863</c:v>
                </c:pt>
                <c:pt idx="86">
                  <c:v>0.24637681159420288</c:v>
                </c:pt>
                <c:pt idx="87">
                  <c:v>1.6431153466973384E-2</c:v>
                </c:pt>
                <c:pt idx="88">
                  <c:v>0.25140490979000296</c:v>
                </c:pt>
                <c:pt idx="89">
                  <c:v>0.24637681159420288</c:v>
                </c:pt>
                <c:pt idx="90">
                  <c:v>1.8518518518518516</c:v>
                </c:pt>
                <c:pt idx="91">
                  <c:v>24.444444444444443</c:v>
                </c:pt>
                <c:pt idx="92">
                  <c:v>24.444444444444443</c:v>
                </c:pt>
                <c:pt idx="93">
                  <c:v>24.444444444444443</c:v>
                </c:pt>
                <c:pt idx="94">
                  <c:v>24.444444444444443</c:v>
                </c:pt>
                <c:pt idx="95">
                  <c:v>24.444444444444443</c:v>
                </c:pt>
                <c:pt idx="96">
                  <c:v>0.75187969924812026</c:v>
                </c:pt>
                <c:pt idx="97">
                  <c:v>24.444444444444443</c:v>
                </c:pt>
                <c:pt idx="98">
                  <c:v>24.444444444444443</c:v>
                </c:pt>
                <c:pt idx="99">
                  <c:v>20</c:v>
                </c:pt>
                <c:pt idx="100">
                  <c:v>99.095607235142111</c:v>
                </c:pt>
                <c:pt idx="101">
                  <c:v>99.670433145009412</c:v>
                </c:pt>
                <c:pt idx="102">
                  <c:v>5.3134962805526036E-2</c:v>
                </c:pt>
                <c:pt idx="103">
                  <c:v>20</c:v>
                </c:pt>
                <c:pt idx="104">
                  <c:v>56.521739130434781</c:v>
                </c:pt>
                <c:pt idx="105">
                  <c:v>9.5744680851063837</c:v>
                </c:pt>
                <c:pt idx="106">
                  <c:v>1.1904761904761905</c:v>
                </c:pt>
                <c:pt idx="107">
                  <c:v>6.3157894736842106</c:v>
                </c:pt>
                <c:pt idx="108">
                  <c:v>6.3157894736842106</c:v>
                </c:pt>
                <c:pt idx="109">
                  <c:v>6.666666666666667</c:v>
                </c:pt>
                <c:pt idx="110">
                  <c:v>11.602209944751381</c:v>
                </c:pt>
                <c:pt idx="111">
                  <c:v>5.6140350877192979</c:v>
                </c:pt>
                <c:pt idx="112">
                  <c:v>11.76470588235294</c:v>
                </c:pt>
                <c:pt idx="113">
                  <c:v>20</c:v>
                </c:pt>
                <c:pt idx="114">
                  <c:v>20</c:v>
                </c:pt>
                <c:pt idx="115">
                  <c:v>0.25140490979000296</c:v>
                </c:pt>
                <c:pt idx="116">
                  <c:v>20</c:v>
                </c:pt>
                <c:pt idx="117">
                  <c:v>0.21003990758244068</c:v>
                </c:pt>
                <c:pt idx="118">
                  <c:v>0.14349261013057829</c:v>
                </c:pt>
                <c:pt idx="119">
                  <c:v>0.21003990758244068</c:v>
                </c:pt>
                <c:pt idx="120">
                  <c:v>0.23488881929220168</c:v>
                </c:pt>
                <c:pt idx="121">
                  <c:v>0.21003990758244068</c:v>
                </c:pt>
                <c:pt idx="122">
                  <c:v>2.0761245674740483</c:v>
                </c:pt>
                <c:pt idx="123">
                  <c:v>83.206675607212048</c:v>
                </c:pt>
                <c:pt idx="124">
                  <c:v>85.759698008245167</c:v>
                </c:pt>
                <c:pt idx="125">
                  <c:v>86.394757433489829</c:v>
                </c:pt>
                <c:pt idx="126">
                  <c:v>33.333333333333329</c:v>
                </c:pt>
                <c:pt idx="127">
                  <c:v>16.574585635359114</c:v>
                </c:pt>
                <c:pt idx="128">
                  <c:v>99.992801612438811</c:v>
                </c:pt>
                <c:pt idx="129">
                  <c:v>0.70391309167498051</c:v>
                </c:pt>
                <c:pt idx="130">
                  <c:v>26.402252992255338</c:v>
                </c:pt>
                <c:pt idx="131">
                  <c:v>0.25706940874035988</c:v>
                </c:pt>
                <c:pt idx="132">
                  <c:v>0.70391309167498051</c:v>
                </c:pt>
                <c:pt idx="133">
                  <c:v>3.5714285714285712</c:v>
                </c:pt>
                <c:pt idx="134">
                  <c:v>18.75</c:v>
                </c:pt>
                <c:pt idx="135">
                  <c:v>99.992408138475554</c:v>
                </c:pt>
                <c:pt idx="136">
                  <c:v>25.723619235736532</c:v>
                </c:pt>
                <c:pt idx="137">
                  <c:v>45.833333333333329</c:v>
                </c:pt>
                <c:pt idx="138">
                  <c:v>11.76470588235294</c:v>
                </c:pt>
                <c:pt idx="139">
                  <c:v>14.285714285714285</c:v>
                </c:pt>
                <c:pt idx="140">
                  <c:v>7.2056492289955323E-2</c:v>
                </c:pt>
                <c:pt idx="141">
                  <c:v>48.722627737226276</c:v>
                </c:pt>
                <c:pt idx="142">
                  <c:v>7.2066878062842316E-2</c:v>
                </c:pt>
                <c:pt idx="143">
                  <c:v>7.2046109510086456E-2</c:v>
                </c:pt>
                <c:pt idx="144">
                  <c:v>7.2066878062842316E-2</c:v>
                </c:pt>
                <c:pt idx="145">
                  <c:v>7.2046109510086456E-2</c:v>
                </c:pt>
                <c:pt idx="146">
                  <c:v>7.2046109510086456E-2</c:v>
                </c:pt>
                <c:pt idx="147">
                  <c:v>1.5974440894568689</c:v>
                </c:pt>
                <c:pt idx="148">
                  <c:v>2.5</c:v>
                </c:pt>
                <c:pt idx="149">
                  <c:v>0.22033898305084745</c:v>
                </c:pt>
                <c:pt idx="150">
                  <c:v>0.22033898305084745</c:v>
                </c:pt>
                <c:pt idx="151">
                  <c:v>0.2220703792278784</c:v>
                </c:pt>
                <c:pt idx="152">
                  <c:v>3.867403314917127</c:v>
                </c:pt>
                <c:pt idx="153">
                  <c:v>2.2136669874879691</c:v>
                </c:pt>
                <c:pt idx="154">
                  <c:v>0.2220703792278784</c:v>
                </c:pt>
                <c:pt idx="155">
                  <c:v>7.5757575757575761</c:v>
                </c:pt>
                <c:pt idx="156">
                  <c:v>7.5757575757575761</c:v>
                </c:pt>
                <c:pt idx="157">
                  <c:v>14.285714285714285</c:v>
                </c:pt>
                <c:pt idx="158">
                  <c:v>0.8951406649616368</c:v>
                </c:pt>
                <c:pt idx="159">
                  <c:v>2.4096385542168677</c:v>
                </c:pt>
                <c:pt idx="160">
                  <c:v>4.5454545454545459</c:v>
                </c:pt>
                <c:pt idx="161">
                  <c:v>42.857142857142854</c:v>
                </c:pt>
                <c:pt idx="162">
                  <c:v>0.33898305084745761</c:v>
                </c:pt>
                <c:pt idx="163">
                  <c:v>10.526315789473683</c:v>
                </c:pt>
                <c:pt idx="164">
                  <c:v>6.8965517241379306</c:v>
                </c:pt>
                <c:pt idx="165">
                  <c:v>7.4074074074074066</c:v>
                </c:pt>
                <c:pt idx="166">
                  <c:v>16.666666666666664</c:v>
                </c:pt>
                <c:pt idx="167">
                  <c:v>2.7027027027027026</c:v>
                </c:pt>
                <c:pt idx="168">
                  <c:v>2.7027027027027026</c:v>
                </c:pt>
                <c:pt idx="169">
                  <c:v>64</c:v>
                </c:pt>
                <c:pt idx="170">
                  <c:v>64</c:v>
                </c:pt>
                <c:pt idx="171">
                  <c:v>1.2779552715654952</c:v>
                </c:pt>
                <c:pt idx="172">
                  <c:v>1.8351991191044227E-2</c:v>
                </c:pt>
                <c:pt idx="173">
                  <c:v>0.11750881316098707</c:v>
                </c:pt>
                <c:pt idx="174">
                  <c:v>1.5974440894568689</c:v>
                </c:pt>
                <c:pt idx="175">
                  <c:v>0.38071065989847719</c:v>
                </c:pt>
                <c:pt idx="176">
                  <c:v>0.13505691684352691</c:v>
                </c:pt>
                <c:pt idx="177">
                  <c:v>47.826086956521742</c:v>
                </c:pt>
                <c:pt idx="178">
                  <c:v>0.20998223227265386</c:v>
                </c:pt>
                <c:pt idx="179">
                  <c:v>0.13505691684352691</c:v>
                </c:pt>
                <c:pt idx="180">
                  <c:v>50</c:v>
                </c:pt>
                <c:pt idx="181">
                  <c:v>1.2315270935960592</c:v>
                </c:pt>
                <c:pt idx="182">
                  <c:v>0.23098498597591155</c:v>
                </c:pt>
                <c:pt idx="183">
                  <c:v>13.888888888888889</c:v>
                </c:pt>
                <c:pt idx="184">
                  <c:v>9.5238095238095237</c:v>
                </c:pt>
                <c:pt idx="185">
                  <c:v>11.76470588235294</c:v>
                </c:pt>
                <c:pt idx="186">
                  <c:v>1.0330578512396695</c:v>
                </c:pt>
                <c:pt idx="187">
                  <c:v>5.5248618784530388</c:v>
                </c:pt>
                <c:pt idx="188">
                  <c:v>4.2217844075429216E-2</c:v>
                </c:pt>
                <c:pt idx="189">
                  <c:v>0.18963337547408343</c:v>
                </c:pt>
                <c:pt idx="190">
                  <c:v>42.857142857142854</c:v>
                </c:pt>
                <c:pt idx="191">
                  <c:v>6.9156293222683268E-2</c:v>
                </c:pt>
                <c:pt idx="192">
                  <c:v>0.18963337547408343</c:v>
                </c:pt>
                <c:pt idx="193">
                  <c:v>3.3333333333333335</c:v>
                </c:pt>
                <c:pt idx="194">
                  <c:v>10.526315789473683</c:v>
                </c:pt>
                <c:pt idx="195">
                  <c:v>3.3333333333333335</c:v>
                </c:pt>
                <c:pt idx="196">
                  <c:v>3.3333333333333335</c:v>
                </c:pt>
                <c:pt idx="197">
                  <c:v>3.3333333333333335</c:v>
                </c:pt>
                <c:pt idx="198">
                  <c:v>7.5063804233598567E-3</c:v>
                </c:pt>
                <c:pt idx="199">
                  <c:v>7.5063804233598567E-3</c:v>
                </c:pt>
                <c:pt idx="200">
                  <c:v>19.62962962962963</c:v>
                </c:pt>
                <c:pt idx="201">
                  <c:v>19.62962962962963</c:v>
                </c:pt>
                <c:pt idx="202">
                  <c:v>5.6140350877192979</c:v>
                </c:pt>
                <c:pt idx="203">
                  <c:v>99.999069983724723</c:v>
                </c:pt>
                <c:pt idx="204">
                  <c:v>27.962962962962962</c:v>
                </c:pt>
                <c:pt idx="205">
                  <c:v>14.695340501792115</c:v>
                </c:pt>
                <c:pt idx="206">
                  <c:v>15</c:v>
                </c:pt>
                <c:pt idx="207">
                  <c:v>14.285714285714285</c:v>
                </c:pt>
                <c:pt idx="208">
                  <c:v>0.73170731707317083</c:v>
                </c:pt>
                <c:pt idx="209">
                  <c:v>3.3557046979865772</c:v>
                </c:pt>
                <c:pt idx="210">
                  <c:v>4.055561188279428E-2</c:v>
                </c:pt>
                <c:pt idx="211">
                  <c:v>15</c:v>
                </c:pt>
                <c:pt idx="212">
                  <c:v>15</c:v>
                </c:pt>
                <c:pt idx="213">
                  <c:v>15</c:v>
                </c:pt>
                <c:pt idx="214">
                  <c:v>9.6725134340464347</c:v>
                </c:pt>
                <c:pt idx="215">
                  <c:v>4.055561188279428E-2</c:v>
                </c:pt>
                <c:pt idx="216">
                  <c:v>8.2463465553235906</c:v>
                </c:pt>
                <c:pt idx="217">
                  <c:v>8.2463465553235906</c:v>
                </c:pt>
                <c:pt idx="218">
                  <c:v>5.3235908141962422</c:v>
                </c:pt>
                <c:pt idx="219">
                  <c:v>53.956834532374096</c:v>
                </c:pt>
                <c:pt idx="220">
                  <c:v>5.3235908141962422</c:v>
                </c:pt>
                <c:pt idx="221">
                  <c:v>5.3235908141962422</c:v>
                </c:pt>
                <c:pt idx="222">
                  <c:v>8.2463465553235906</c:v>
                </c:pt>
                <c:pt idx="223">
                  <c:v>66.388308977035493</c:v>
                </c:pt>
                <c:pt idx="224">
                  <c:v>5.3235908141962422</c:v>
                </c:pt>
                <c:pt idx="225">
                  <c:v>4</c:v>
                </c:pt>
                <c:pt idx="226">
                  <c:v>47.619047619047613</c:v>
                </c:pt>
                <c:pt idx="227">
                  <c:v>52.777777777777779</c:v>
                </c:pt>
                <c:pt idx="228">
                  <c:v>63.888888888888886</c:v>
                </c:pt>
                <c:pt idx="229">
                  <c:v>52.380952380952387</c:v>
                </c:pt>
                <c:pt idx="230">
                  <c:v>66.153846153846146</c:v>
                </c:pt>
                <c:pt idx="231">
                  <c:v>77.272727272727266</c:v>
                </c:pt>
                <c:pt idx="232">
                  <c:v>11.627906976744185</c:v>
                </c:pt>
                <c:pt idx="233">
                  <c:v>23.076923076923077</c:v>
                </c:pt>
                <c:pt idx="234">
                  <c:v>1.6431153466973384E-2</c:v>
                </c:pt>
                <c:pt idx="235">
                  <c:v>69.444444444444443</c:v>
                </c:pt>
                <c:pt idx="236">
                  <c:v>40.476190476190474</c:v>
                </c:pt>
                <c:pt idx="237">
                  <c:v>6.2735257214554571E-2</c:v>
                </c:pt>
                <c:pt idx="238">
                  <c:v>6.2735257214554571E-2</c:v>
                </c:pt>
                <c:pt idx="239">
                  <c:v>6.2853551225644247E-2</c:v>
                </c:pt>
                <c:pt idx="240">
                  <c:v>5.3219797764768491E-2</c:v>
                </c:pt>
                <c:pt idx="241">
                  <c:v>5.2882072977260705E-2</c:v>
                </c:pt>
                <c:pt idx="242">
                  <c:v>0.37735849056603776</c:v>
                </c:pt>
                <c:pt idx="243">
                  <c:v>100</c:v>
                </c:pt>
                <c:pt idx="244">
                  <c:v>2.8683181225554106</c:v>
                </c:pt>
                <c:pt idx="245">
                  <c:v>13.355048859934854</c:v>
                </c:pt>
                <c:pt idx="246">
                  <c:v>1.0389610389610389</c:v>
                </c:pt>
                <c:pt idx="247">
                  <c:v>1.0389610389610389</c:v>
                </c:pt>
                <c:pt idx="248">
                  <c:v>5.2882072977260705E-2</c:v>
                </c:pt>
                <c:pt idx="249">
                  <c:v>25.714285714285712</c:v>
                </c:pt>
                <c:pt idx="250">
                  <c:v>24.761904761904763</c:v>
                </c:pt>
                <c:pt idx="251">
                  <c:v>5.2631578947368416</c:v>
                </c:pt>
                <c:pt idx="252">
                  <c:v>5.2631578947368416</c:v>
                </c:pt>
                <c:pt idx="253">
                  <c:v>5.2631578947368416</c:v>
                </c:pt>
                <c:pt idx="254">
                  <c:v>8.4210526315789469</c:v>
                </c:pt>
                <c:pt idx="255">
                  <c:v>1.1904761904761905</c:v>
                </c:pt>
                <c:pt idx="256">
                  <c:v>3.1578947368421053</c:v>
                </c:pt>
                <c:pt idx="257">
                  <c:v>6.3157894736842106</c:v>
                </c:pt>
                <c:pt idx="258">
                  <c:v>0.47372954349698532</c:v>
                </c:pt>
                <c:pt idx="259">
                  <c:v>1.2315270935960592</c:v>
                </c:pt>
                <c:pt idx="260">
                  <c:v>98.095238095238088</c:v>
                </c:pt>
                <c:pt idx="261">
                  <c:v>0.85653104925053536</c:v>
                </c:pt>
                <c:pt idx="262">
                  <c:v>0.7591733445803458</c:v>
                </c:pt>
                <c:pt idx="263">
                  <c:v>0.22238695329873981</c:v>
                </c:pt>
                <c:pt idx="264">
                  <c:v>3.763440860215054</c:v>
                </c:pt>
                <c:pt idx="265">
                  <c:v>0.47701647875108416</c:v>
                </c:pt>
                <c:pt idx="266">
                  <c:v>0.34129692832764508</c:v>
                </c:pt>
                <c:pt idx="267">
                  <c:v>2.758874379253265E-2</c:v>
                </c:pt>
                <c:pt idx="268">
                  <c:v>14.285714285714285</c:v>
                </c:pt>
                <c:pt idx="269">
                  <c:v>14.285714285714285</c:v>
                </c:pt>
                <c:pt idx="270">
                  <c:v>14.285714285714285</c:v>
                </c:pt>
                <c:pt idx="271">
                  <c:v>14.285714285714285</c:v>
                </c:pt>
                <c:pt idx="272">
                  <c:v>14.285714285714285</c:v>
                </c:pt>
                <c:pt idx="273">
                  <c:v>17.142857142857142</c:v>
                </c:pt>
                <c:pt idx="274">
                  <c:v>14.285714285714285</c:v>
                </c:pt>
                <c:pt idx="275">
                  <c:v>14.285714285714285</c:v>
                </c:pt>
                <c:pt idx="276">
                  <c:v>0.43206197854588796</c:v>
                </c:pt>
                <c:pt idx="277">
                  <c:v>1.5974440894568689</c:v>
                </c:pt>
                <c:pt idx="278">
                  <c:v>1.5591397849462365</c:v>
                </c:pt>
                <c:pt idx="279">
                  <c:v>1.5591397849462365</c:v>
                </c:pt>
                <c:pt idx="280">
                  <c:v>1.574074074074074</c:v>
                </c:pt>
                <c:pt idx="281">
                  <c:v>1.574074074074074</c:v>
                </c:pt>
                <c:pt idx="282">
                  <c:v>12.154696132596685</c:v>
                </c:pt>
                <c:pt idx="283">
                  <c:v>59.634408602150536</c:v>
                </c:pt>
                <c:pt idx="284">
                  <c:v>47.058823529411761</c:v>
                </c:pt>
                <c:pt idx="285">
                  <c:v>1.3698630136986301</c:v>
                </c:pt>
                <c:pt idx="286">
                  <c:v>1.2731481481481481</c:v>
                </c:pt>
                <c:pt idx="287">
                  <c:v>0.15</c:v>
                </c:pt>
                <c:pt idx="288">
                  <c:v>2.1428571428571428</c:v>
                </c:pt>
                <c:pt idx="289">
                  <c:v>0.98522167487684731</c:v>
                </c:pt>
                <c:pt idx="290">
                  <c:v>0.3968253968253968</c:v>
                </c:pt>
                <c:pt idx="291">
                  <c:v>0.33898305084745761</c:v>
                </c:pt>
                <c:pt idx="292">
                  <c:v>0.25380710659898476</c:v>
                </c:pt>
                <c:pt idx="293">
                  <c:v>0.14077897700610043</c:v>
                </c:pt>
                <c:pt idx="294">
                  <c:v>30.434782608695656</c:v>
                </c:pt>
                <c:pt idx="295">
                  <c:v>0.14077897700610043</c:v>
                </c:pt>
                <c:pt idx="296">
                  <c:v>1.4880952380952379</c:v>
                </c:pt>
                <c:pt idx="297">
                  <c:v>0.35714285714285715</c:v>
                </c:pt>
                <c:pt idx="298">
                  <c:v>99.793103448275872</c:v>
                </c:pt>
                <c:pt idx="299">
                  <c:v>25.723619235736532</c:v>
                </c:pt>
                <c:pt idx="300">
                  <c:v>0.14077897700610043</c:v>
                </c:pt>
                <c:pt idx="301">
                  <c:v>1.2048192771084338</c:v>
                </c:pt>
                <c:pt idx="302">
                  <c:v>40.134529147982065</c:v>
                </c:pt>
                <c:pt idx="303">
                  <c:v>1.0810810810810811</c:v>
                </c:pt>
                <c:pt idx="304">
                  <c:v>1.0810810810810811</c:v>
                </c:pt>
                <c:pt idx="305">
                  <c:v>50</c:v>
                </c:pt>
                <c:pt idx="306">
                  <c:v>1.6216216216216217</c:v>
                </c:pt>
                <c:pt idx="307">
                  <c:v>1.6216216216216217</c:v>
                </c:pt>
                <c:pt idx="308">
                  <c:v>50</c:v>
                </c:pt>
                <c:pt idx="309">
                  <c:v>0.38071065989847719</c:v>
                </c:pt>
                <c:pt idx="310">
                  <c:v>2.0761245674740483</c:v>
                </c:pt>
                <c:pt idx="311">
                  <c:v>2.0761245674740483</c:v>
                </c:pt>
                <c:pt idx="312">
                  <c:v>1.0810810810810811</c:v>
                </c:pt>
                <c:pt idx="313">
                  <c:v>1.1235955056179776</c:v>
                </c:pt>
                <c:pt idx="314">
                  <c:v>0.10141987829614604</c:v>
                </c:pt>
                <c:pt idx="315">
                  <c:v>0.8951406649616368</c:v>
                </c:pt>
                <c:pt idx="316">
                  <c:v>64.285714285714292</c:v>
                </c:pt>
                <c:pt idx="317">
                  <c:v>0.8951406649616368</c:v>
                </c:pt>
                <c:pt idx="318">
                  <c:v>49.799656554092728</c:v>
                </c:pt>
                <c:pt idx="319">
                  <c:v>1.6666666666666667</c:v>
                </c:pt>
                <c:pt idx="320">
                  <c:v>24.444444444444443</c:v>
                </c:pt>
                <c:pt idx="321">
                  <c:v>0.98522167487684731</c:v>
                </c:pt>
                <c:pt idx="322">
                  <c:v>24.444444444444443</c:v>
                </c:pt>
                <c:pt idx="323">
                  <c:v>24.444444444444443</c:v>
                </c:pt>
                <c:pt idx="324">
                  <c:v>13.888888888888889</c:v>
                </c:pt>
                <c:pt idx="325">
                  <c:v>1.4705882352941175</c:v>
                </c:pt>
                <c:pt idx="326">
                  <c:v>24.444444444444443</c:v>
                </c:pt>
                <c:pt idx="327">
                  <c:v>28.888888888888886</c:v>
                </c:pt>
                <c:pt idx="328">
                  <c:v>25.531914893617021</c:v>
                </c:pt>
                <c:pt idx="329">
                  <c:v>0.2752113229801455</c:v>
                </c:pt>
                <c:pt idx="330">
                  <c:v>0.28232087227414326</c:v>
                </c:pt>
                <c:pt idx="331">
                  <c:v>21.428571428571427</c:v>
                </c:pt>
                <c:pt idx="332">
                  <c:v>24.444444444444443</c:v>
                </c:pt>
                <c:pt idx="333">
                  <c:v>4.5703839122486288E-2</c:v>
                </c:pt>
                <c:pt idx="334">
                  <c:v>31.111111111111111</c:v>
                </c:pt>
                <c:pt idx="335">
                  <c:v>0.31712473572938688</c:v>
                </c:pt>
                <c:pt idx="336">
                  <c:v>0.31712473572938688</c:v>
                </c:pt>
                <c:pt idx="337">
                  <c:v>0.31712473572938688</c:v>
                </c:pt>
                <c:pt idx="338">
                  <c:v>1.3285024154589371</c:v>
                </c:pt>
                <c:pt idx="339">
                  <c:v>1.2731481481481481</c:v>
                </c:pt>
                <c:pt idx="340">
                  <c:v>2.3255813953488373</c:v>
                </c:pt>
                <c:pt idx="341">
                  <c:v>0.31159581571333184</c:v>
                </c:pt>
                <c:pt idx="342">
                  <c:v>2.8037383177570092</c:v>
                </c:pt>
                <c:pt idx="343">
                  <c:v>4.529616724738676</c:v>
                </c:pt>
                <c:pt idx="344">
                  <c:v>5.8823529411764701</c:v>
                </c:pt>
                <c:pt idx="345">
                  <c:v>4.7244094488188972</c:v>
                </c:pt>
                <c:pt idx="346">
                  <c:v>1.0416666666666665</c:v>
                </c:pt>
                <c:pt idx="347">
                  <c:v>10.2803738317757</c:v>
                </c:pt>
                <c:pt idx="348">
                  <c:v>3.0303030303030303</c:v>
                </c:pt>
                <c:pt idx="349">
                  <c:v>1.4218009478672986</c:v>
                </c:pt>
                <c:pt idx="350">
                  <c:v>4.5138888888888884</c:v>
                </c:pt>
                <c:pt idx="351">
                  <c:v>0.21003990758244068</c:v>
                </c:pt>
                <c:pt idx="352">
                  <c:v>99.993298485457714</c:v>
                </c:pt>
                <c:pt idx="353">
                  <c:v>34</c:v>
                </c:pt>
                <c:pt idx="354">
                  <c:v>18.75</c:v>
                </c:pt>
                <c:pt idx="355">
                  <c:v>79.105648535564853</c:v>
                </c:pt>
                <c:pt idx="356">
                  <c:v>31.893594286035654</c:v>
                </c:pt>
                <c:pt idx="357">
                  <c:v>2.3809523809523809</c:v>
                </c:pt>
                <c:pt idx="358">
                  <c:v>5.10752688172043</c:v>
                </c:pt>
                <c:pt idx="359">
                  <c:v>3.4412955465587043</c:v>
                </c:pt>
                <c:pt idx="360">
                  <c:v>74.077442827442823</c:v>
                </c:pt>
                <c:pt idx="361">
                  <c:v>100</c:v>
                </c:pt>
                <c:pt idx="362">
                  <c:v>53.956834532374096</c:v>
                </c:pt>
                <c:pt idx="363">
                  <c:v>5.3235908141962422</c:v>
                </c:pt>
                <c:pt idx="364">
                  <c:v>5.3235908141962422</c:v>
                </c:pt>
                <c:pt idx="365">
                  <c:v>1.3698630136986301</c:v>
                </c:pt>
                <c:pt idx="366">
                  <c:v>5.3235908141962422</c:v>
                </c:pt>
                <c:pt idx="367">
                  <c:v>5.3235908141962422</c:v>
                </c:pt>
                <c:pt idx="368">
                  <c:v>5.3235908141962422</c:v>
                </c:pt>
                <c:pt idx="369">
                  <c:v>5.3235908141962422</c:v>
                </c:pt>
                <c:pt idx="370">
                  <c:v>63.888888888888886</c:v>
                </c:pt>
                <c:pt idx="371">
                  <c:v>72.222222222222214</c:v>
                </c:pt>
                <c:pt idx="372">
                  <c:v>5.3235908141962422</c:v>
                </c:pt>
                <c:pt idx="373">
                  <c:v>5.3235908141962422</c:v>
                </c:pt>
                <c:pt idx="374">
                  <c:v>61.111111111111114</c:v>
                </c:pt>
                <c:pt idx="375">
                  <c:v>23.611111111111111</c:v>
                </c:pt>
                <c:pt idx="376">
                  <c:v>0.23098498597591155</c:v>
                </c:pt>
                <c:pt idx="377">
                  <c:v>57.142857142857139</c:v>
                </c:pt>
                <c:pt idx="378">
                  <c:v>0.13793103448275862</c:v>
                </c:pt>
                <c:pt idx="379">
                  <c:v>99.990783410138249</c:v>
                </c:pt>
                <c:pt idx="380">
                  <c:v>16.574585635359114</c:v>
                </c:pt>
                <c:pt idx="381">
                  <c:v>7.5063804233598567E-3</c:v>
                </c:pt>
                <c:pt idx="382">
                  <c:v>2.2765214751859157E-2</c:v>
                </c:pt>
                <c:pt idx="383">
                  <c:v>7.1111111111111107</c:v>
                </c:pt>
                <c:pt idx="384">
                  <c:v>2.5</c:v>
                </c:pt>
                <c:pt idx="385">
                  <c:v>3.867403314917127</c:v>
                </c:pt>
                <c:pt idx="386">
                  <c:v>99.990824004404473</c:v>
                </c:pt>
                <c:pt idx="387">
                  <c:v>99.990824004404473</c:v>
                </c:pt>
                <c:pt idx="388">
                  <c:v>1.3054830287206265</c:v>
                </c:pt>
                <c:pt idx="389">
                  <c:v>3.4042553191489362E-2</c:v>
                </c:pt>
                <c:pt idx="390">
                  <c:v>14.285714285714285</c:v>
                </c:pt>
                <c:pt idx="391">
                  <c:v>50</c:v>
                </c:pt>
                <c:pt idx="392">
                  <c:v>0.24637681159420288</c:v>
                </c:pt>
                <c:pt idx="393">
                  <c:v>3.3707865168539324</c:v>
                </c:pt>
                <c:pt idx="394">
                  <c:v>6.6176470588235299</c:v>
                </c:pt>
                <c:pt idx="395">
                  <c:v>99.999069983724723</c:v>
                </c:pt>
                <c:pt idx="396">
                  <c:v>0.28232087227414326</c:v>
                </c:pt>
                <c:pt idx="397">
                  <c:v>41.666666666666671</c:v>
                </c:pt>
                <c:pt idx="398">
                  <c:v>2.3195876288659796</c:v>
                </c:pt>
                <c:pt idx="399">
                  <c:v>2.3195876288659796</c:v>
                </c:pt>
                <c:pt idx="400">
                  <c:v>1.8442622950819672</c:v>
                </c:pt>
                <c:pt idx="401">
                  <c:v>7.5063804233598567E-3</c:v>
                </c:pt>
                <c:pt idx="402">
                  <c:v>7.03125</c:v>
                </c:pt>
                <c:pt idx="403">
                  <c:v>7.7586206896551726</c:v>
                </c:pt>
                <c:pt idx="404">
                  <c:v>5.1136363636363642</c:v>
                </c:pt>
                <c:pt idx="405">
                  <c:v>1.8461538461538463</c:v>
                </c:pt>
                <c:pt idx="406">
                  <c:v>1.3793103448275863</c:v>
                </c:pt>
                <c:pt idx="407">
                  <c:v>1.3793103448275863</c:v>
                </c:pt>
                <c:pt idx="408">
                  <c:v>1.3157894736842104</c:v>
                </c:pt>
                <c:pt idx="409">
                  <c:v>0.12836970474967907</c:v>
                </c:pt>
                <c:pt idx="410">
                  <c:v>2.3282887077997673E-2</c:v>
                </c:pt>
                <c:pt idx="411">
                  <c:v>2.2608125819134992</c:v>
                </c:pt>
                <c:pt idx="412">
                  <c:v>0.55248618784530379</c:v>
                </c:pt>
                <c:pt idx="413">
                  <c:v>0.27777777777777779</c:v>
                </c:pt>
                <c:pt idx="414">
                  <c:v>0.3546099290780142</c:v>
                </c:pt>
                <c:pt idx="415">
                  <c:v>0.55248618784530379</c:v>
                </c:pt>
                <c:pt idx="416">
                  <c:v>0.55248618784530379</c:v>
                </c:pt>
                <c:pt idx="417">
                  <c:v>19.318181818181817</c:v>
                </c:pt>
                <c:pt idx="418">
                  <c:v>15.822784810126583</c:v>
                </c:pt>
                <c:pt idx="419">
                  <c:v>2.083333333333333</c:v>
                </c:pt>
                <c:pt idx="420">
                  <c:v>0.75757575757575757</c:v>
                </c:pt>
                <c:pt idx="421">
                  <c:v>98.095238095238088</c:v>
                </c:pt>
                <c:pt idx="422">
                  <c:v>46.875</c:v>
                </c:pt>
                <c:pt idx="423">
                  <c:v>0.34129692832764508</c:v>
                </c:pt>
                <c:pt idx="424">
                  <c:v>2.0746887966804977</c:v>
                </c:pt>
                <c:pt idx="425">
                  <c:v>23.595505617977526</c:v>
                </c:pt>
                <c:pt idx="426">
                  <c:v>0.98522167487684731</c:v>
                </c:pt>
                <c:pt idx="427">
                  <c:v>0.16941973739940702</c:v>
                </c:pt>
                <c:pt idx="428">
                  <c:v>1.3698630136986301</c:v>
                </c:pt>
                <c:pt idx="429">
                  <c:v>0.3</c:v>
                </c:pt>
                <c:pt idx="430">
                  <c:v>2.734375</c:v>
                </c:pt>
                <c:pt idx="431">
                  <c:v>4.1666666666666661</c:v>
                </c:pt>
                <c:pt idx="432">
                  <c:v>100</c:v>
                </c:pt>
                <c:pt idx="433">
                  <c:v>2.0746887966804977</c:v>
                </c:pt>
                <c:pt idx="434">
                  <c:v>0.11890606420927466</c:v>
                </c:pt>
                <c:pt idx="435">
                  <c:v>4.2217844075429216E-2</c:v>
                </c:pt>
                <c:pt idx="436">
                  <c:v>1.0330578512396695</c:v>
                </c:pt>
                <c:pt idx="437">
                  <c:v>25</c:v>
                </c:pt>
                <c:pt idx="438">
                  <c:v>99.918166939443537</c:v>
                </c:pt>
                <c:pt idx="439">
                  <c:v>17.123287671232877</c:v>
                </c:pt>
                <c:pt idx="440">
                  <c:v>1.8090452261306531</c:v>
                </c:pt>
                <c:pt idx="441">
                  <c:v>10.526315789473683</c:v>
                </c:pt>
                <c:pt idx="442">
                  <c:v>0.8951406649616368</c:v>
                </c:pt>
                <c:pt idx="443">
                  <c:v>2.6315789473684208</c:v>
                </c:pt>
                <c:pt idx="444">
                  <c:v>0.89285714285714279</c:v>
                </c:pt>
                <c:pt idx="445">
                  <c:v>0.89285714285714279</c:v>
                </c:pt>
                <c:pt idx="446">
                  <c:v>1.1142061281337048</c:v>
                </c:pt>
                <c:pt idx="447">
                  <c:v>7.0707070707070701</c:v>
                </c:pt>
                <c:pt idx="448">
                  <c:v>28.888888888888886</c:v>
                </c:pt>
                <c:pt idx="449">
                  <c:v>14.285714285714285</c:v>
                </c:pt>
                <c:pt idx="450">
                  <c:v>1.3793103448275863</c:v>
                </c:pt>
                <c:pt idx="451">
                  <c:v>0.20242914979757085</c:v>
                </c:pt>
                <c:pt idx="452">
                  <c:v>9.6725134340464347</c:v>
                </c:pt>
                <c:pt idx="453">
                  <c:v>11.76470588235294</c:v>
                </c:pt>
                <c:pt idx="454">
                  <c:v>88.308087291399232</c:v>
                </c:pt>
                <c:pt idx="455">
                  <c:v>97.066185318892892</c:v>
                </c:pt>
                <c:pt idx="456">
                  <c:v>96.991576413959095</c:v>
                </c:pt>
                <c:pt idx="457">
                  <c:v>96.522262334536705</c:v>
                </c:pt>
                <c:pt idx="458">
                  <c:v>3.896205096236266E-2</c:v>
                </c:pt>
                <c:pt idx="459">
                  <c:v>31.818181818181817</c:v>
                </c:pt>
                <c:pt idx="460">
                  <c:v>9.5238095238095237</c:v>
                </c:pt>
                <c:pt idx="461">
                  <c:v>7.5063804233598567E-3</c:v>
                </c:pt>
                <c:pt idx="462">
                  <c:v>1.1904761904761905</c:v>
                </c:pt>
                <c:pt idx="463">
                  <c:v>2.3255813953488373</c:v>
                </c:pt>
                <c:pt idx="464">
                  <c:v>99.994529540481409</c:v>
                </c:pt>
                <c:pt idx="465">
                  <c:v>21.052631578947366</c:v>
                </c:pt>
                <c:pt idx="466">
                  <c:v>0.98522167487684731</c:v>
                </c:pt>
                <c:pt idx="467">
                  <c:v>99.994529540481409</c:v>
                </c:pt>
                <c:pt idx="468">
                  <c:v>0.27593818984547464</c:v>
                </c:pt>
                <c:pt idx="469">
                  <c:v>77.802690582959642</c:v>
                </c:pt>
                <c:pt idx="470">
                  <c:v>65.909090909090907</c:v>
                </c:pt>
                <c:pt idx="471">
                  <c:v>0.2752113229801455</c:v>
                </c:pt>
                <c:pt idx="472">
                  <c:v>11.111111111111111</c:v>
                </c:pt>
                <c:pt idx="473">
                  <c:v>0.26881720430107531</c:v>
                </c:pt>
                <c:pt idx="474">
                  <c:v>0.3968253968253968</c:v>
                </c:pt>
                <c:pt idx="475">
                  <c:v>2.1428571428571428</c:v>
                </c:pt>
                <c:pt idx="476">
                  <c:v>10.714285714285714</c:v>
                </c:pt>
                <c:pt idx="477">
                  <c:v>10.714285714285714</c:v>
                </c:pt>
                <c:pt idx="478">
                  <c:v>10.714285714285714</c:v>
                </c:pt>
                <c:pt idx="479">
                  <c:v>2.1428571428571428</c:v>
                </c:pt>
                <c:pt idx="480">
                  <c:v>28.571428571428569</c:v>
                </c:pt>
                <c:pt idx="481">
                  <c:v>2.1428571428571428</c:v>
                </c:pt>
                <c:pt idx="482">
                  <c:v>2.1428571428571428</c:v>
                </c:pt>
                <c:pt idx="483">
                  <c:v>13.157894736842104</c:v>
                </c:pt>
                <c:pt idx="484">
                  <c:v>22.222222222222221</c:v>
                </c:pt>
                <c:pt idx="485">
                  <c:v>63.888888888888886</c:v>
                </c:pt>
                <c:pt idx="486">
                  <c:v>30.357142857142854</c:v>
                </c:pt>
                <c:pt idx="487">
                  <c:v>20</c:v>
                </c:pt>
                <c:pt idx="488">
                  <c:v>0.23081742341807629</c:v>
                </c:pt>
                <c:pt idx="489">
                  <c:v>57.142857142857139</c:v>
                </c:pt>
                <c:pt idx="490">
                  <c:v>61.904761904761905</c:v>
                </c:pt>
                <c:pt idx="491">
                  <c:v>4</c:v>
                </c:pt>
                <c:pt idx="492">
                  <c:v>57.142857142857139</c:v>
                </c:pt>
                <c:pt idx="493">
                  <c:v>44.772727272727273</c:v>
                </c:pt>
                <c:pt idx="494">
                  <c:v>0.16922676386357721</c:v>
                </c:pt>
                <c:pt idx="495">
                  <c:v>31.428571428571427</c:v>
                </c:pt>
                <c:pt idx="496">
                  <c:v>6</c:v>
                </c:pt>
                <c:pt idx="497">
                  <c:v>5</c:v>
                </c:pt>
                <c:pt idx="498">
                  <c:v>5</c:v>
                </c:pt>
                <c:pt idx="499">
                  <c:v>0.24509803921568626</c:v>
                </c:pt>
                <c:pt idx="500">
                  <c:v>36.764705882352942</c:v>
                </c:pt>
                <c:pt idx="501">
                  <c:v>13.355048859934854</c:v>
                </c:pt>
                <c:pt idx="502">
                  <c:v>36.764705882352942</c:v>
                </c:pt>
                <c:pt idx="503">
                  <c:v>0.24038461538461539</c:v>
                </c:pt>
                <c:pt idx="504">
                  <c:v>0.25706940874035988</c:v>
                </c:pt>
                <c:pt idx="505">
                  <c:v>59.523809523809526</c:v>
                </c:pt>
                <c:pt idx="506">
                  <c:v>2.9914529914529915</c:v>
                </c:pt>
                <c:pt idx="507">
                  <c:v>59.523809523809526</c:v>
                </c:pt>
                <c:pt idx="508">
                  <c:v>7.1111111111111107</c:v>
                </c:pt>
                <c:pt idx="509">
                  <c:v>2.6315789473684209E-2</c:v>
                </c:pt>
                <c:pt idx="510">
                  <c:v>2.6315789473684209E-2</c:v>
                </c:pt>
                <c:pt idx="511">
                  <c:v>99.990824004404473</c:v>
                </c:pt>
                <c:pt idx="512">
                  <c:v>0.74534161490683226</c:v>
                </c:pt>
                <c:pt idx="513">
                  <c:v>0.8771929824561403</c:v>
                </c:pt>
                <c:pt idx="514">
                  <c:v>20.689655172413794</c:v>
                </c:pt>
                <c:pt idx="515">
                  <c:v>52.380952380952387</c:v>
                </c:pt>
                <c:pt idx="516">
                  <c:v>57.142857142857139</c:v>
                </c:pt>
                <c:pt idx="517">
                  <c:v>58.82352941176471</c:v>
                </c:pt>
                <c:pt idx="518">
                  <c:v>33.333333333333329</c:v>
                </c:pt>
                <c:pt idx="519">
                  <c:v>33.333333333333329</c:v>
                </c:pt>
                <c:pt idx="520">
                  <c:v>11.538461538461538</c:v>
                </c:pt>
                <c:pt idx="521">
                  <c:v>1.0845986984815619</c:v>
                </c:pt>
                <c:pt idx="522">
                  <c:v>0.38071065989847719</c:v>
                </c:pt>
                <c:pt idx="523">
                  <c:v>1.3840830449826991</c:v>
                </c:pt>
                <c:pt idx="524">
                  <c:v>14.285714285714285</c:v>
                </c:pt>
                <c:pt idx="525">
                  <c:v>16.279069767441861</c:v>
                </c:pt>
                <c:pt idx="526">
                  <c:v>16.279069767441861</c:v>
                </c:pt>
                <c:pt idx="527">
                  <c:v>12.558139534883722</c:v>
                </c:pt>
                <c:pt idx="528">
                  <c:v>20.994475138121548</c:v>
                </c:pt>
                <c:pt idx="529">
                  <c:v>99.991489361702122</c:v>
                </c:pt>
                <c:pt idx="530">
                  <c:v>9.3852651337400284E-2</c:v>
                </c:pt>
                <c:pt idx="531">
                  <c:v>9.3852651337400284E-2</c:v>
                </c:pt>
                <c:pt idx="532">
                  <c:v>11.602209944751381</c:v>
                </c:pt>
                <c:pt idx="533">
                  <c:v>1.1655011655011656</c:v>
                </c:pt>
                <c:pt idx="534">
                  <c:v>24.137931034482758</c:v>
                </c:pt>
                <c:pt idx="535">
                  <c:v>9.3852651337400284E-2</c:v>
                </c:pt>
                <c:pt idx="536">
                  <c:v>0.14077897700610043</c:v>
                </c:pt>
                <c:pt idx="537">
                  <c:v>95.624351773937889</c:v>
                </c:pt>
                <c:pt idx="538">
                  <c:v>0.16941973739940702</c:v>
                </c:pt>
                <c:pt idx="539">
                  <c:v>0.21003990758244068</c:v>
                </c:pt>
                <c:pt idx="540">
                  <c:v>0.99667774086378735</c:v>
                </c:pt>
                <c:pt idx="541">
                  <c:v>8.5106382978723403</c:v>
                </c:pt>
                <c:pt idx="542">
                  <c:v>1.6216216216216217</c:v>
                </c:pt>
                <c:pt idx="543">
                  <c:v>0.38071065989847719</c:v>
                </c:pt>
                <c:pt idx="544">
                  <c:v>3.3333333333333335</c:v>
                </c:pt>
                <c:pt idx="545">
                  <c:v>1.6216216216216217</c:v>
                </c:pt>
                <c:pt idx="546">
                  <c:v>9.2198581560283674</c:v>
                </c:pt>
                <c:pt idx="547">
                  <c:v>0.99667774086378735</c:v>
                </c:pt>
                <c:pt idx="548">
                  <c:v>1.6216216216216217</c:v>
                </c:pt>
                <c:pt idx="549">
                  <c:v>1.0498687664041995</c:v>
                </c:pt>
                <c:pt idx="550">
                  <c:v>0.2163097555699762</c:v>
                </c:pt>
                <c:pt idx="551">
                  <c:v>0.14788524105294293</c:v>
                </c:pt>
                <c:pt idx="552">
                  <c:v>47.058823529411761</c:v>
                </c:pt>
                <c:pt idx="553">
                  <c:v>3.4042553191489362E-2</c:v>
                </c:pt>
                <c:pt idx="554">
                  <c:v>7.6144932867390107</c:v>
                </c:pt>
                <c:pt idx="555">
                  <c:v>13.513513513513514</c:v>
                </c:pt>
                <c:pt idx="556">
                  <c:v>17.142857142857142</c:v>
                </c:pt>
                <c:pt idx="557">
                  <c:v>25</c:v>
                </c:pt>
                <c:pt idx="558">
                  <c:v>25</c:v>
                </c:pt>
                <c:pt idx="559">
                  <c:v>4.2217844075429216E-2</c:v>
                </c:pt>
                <c:pt idx="560">
                  <c:v>2.6315789473684208</c:v>
                </c:pt>
                <c:pt idx="561">
                  <c:v>4.2217844075429216E-2</c:v>
                </c:pt>
                <c:pt idx="562">
                  <c:v>0.31712473572938688</c:v>
                </c:pt>
                <c:pt idx="563">
                  <c:v>25</c:v>
                </c:pt>
                <c:pt idx="564">
                  <c:v>4.2217844075429216E-2</c:v>
                </c:pt>
                <c:pt idx="565">
                  <c:v>0.3115264797507788</c:v>
                </c:pt>
                <c:pt idx="566">
                  <c:v>27.27272727272727</c:v>
                </c:pt>
                <c:pt idx="567">
                  <c:v>28.542510121457486</c:v>
                </c:pt>
                <c:pt idx="568">
                  <c:v>14.285714285714285</c:v>
                </c:pt>
                <c:pt idx="569">
                  <c:v>14.285714285714285</c:v>
                </c:pt>
                <c:pt idx="570">
                  <c:v>1.5706806282722512</c:v>
                </c:pt>
                <c:pt idx="571">
                  <c:v>0.25773195876288657</c:v>
                </c:pt>
                <c:pt idx="572">
                  <c:v>0.28232087227414326</c:v>
                </c:pt>
                <c:pt idx="573">
                  <c:v>0.25773195876288657</c:v>
                </c:pt>
                <c:pt idx="574">
                  <c:v>0.25773195876288657</c:v>
                </c:pt>
                <c:pt idx="575">
                  <c:v>0.25773195876288657</c:v>
                </c:pt>
                <c:pt idx="576">
                  <c:v>0.27526543452615021</c:v>
                </c:pt>
                <c:pt idx="577">
                  <c:v>68.212878447802879</c:v>
                </c:pt>
                <c:pt idx="578">
                  <c:v>5.2924053982535059E-2</c:v>
                </c:pt>
                <c:pt idx="579">
                  <c:v>1.3840830449826991</c:v>
                </c:pt>
                <c:pt idx="580">
                  <c:v>4.700352526439483E-2</c:v>
                </c:pt>
                <c:pt idx="581">
                  <c:v>40</c:v>
                </c:pt>
                <c:pt idx="582">
                  <c:v>0.23488881929220168</c:v>
                </c:pt>
                <c:pt idx="583">
                  <c:v>4.8649963512527365E-2</c:v>
                </c:pt>
                <c:pt idx="584">
                  <c:v>3.3134526176275679E-2</c:v>
                </c:pt>
                <c:pt idx="585">
                  <c:v>42.600896860986545</c:v>
                </c:pt>
                <c:pt idx="586">
                  <c:v>12.5</c:v>
                </c:pt>
                <c:pt idx="587">
                  <c:v>4.5454545454545459</c:v>
                </c:pt>
                <c:pt idx="588">
                  <c:v>2.4096385542168677</c:v>
                </c:pt>
                <c:pt idx="589">
                  <c:v>2.758874379253265E-2</c:v>
                </c:pt>
                <c:pt idx="590">
                  <c:v>0.89285714285714279</c:v>
                </c:pt>
                <c:pt idx="591">
                  <c:v>0.89285714285714279</c:v>
                </c:pt>
                <c:pt idx="592">
                  <c:v>33.333333333333329</c:v>
                </c:pt>
                <c:pt idx="593">
                  <c:v>28.571428571428569</c:v>
                </c:pt>
                <c:pt idx="594">
                  <c:v>7.2066878062842316E-2</c:v>
                </c:pt>
                <c:pt idx="595">
                  <c:v>0.35842293906810035</c:v>
                </c:pt>
                <c:pt idx="596">
                  <c:v>1.4925373134328357</c:v>
                </c:pt>
                <c:pt idx="597">
                  <c:v>14.695340501792115</c:v>
                </c:pt>
                <c:pt idx="598">
                  <c:v>5.3235908141962422</c:v>
                </c:pt>
                <c:pt idx="599">
                  <c:v>4.5454545454545459</c:v>
                </c:pt>
                <c:pt idx="600">
                  <c:v>7.5063804233598567E-3</c:v>
                </c:pt>
                <c:pt idx="601">
                  <c:v>5.3235908141962422</c:v>
                </c:pt>
                <c:pt idx="602">
                  <c:v>95.302713987473908</c:v>
                </c:pt>
                <c:pt idx="603">
                  <c:v>2.758874379253265E-2</c:v>
                </c:pt>
                <c:pt idx="604">
                  <c:v>5.3235908141962422</c:v>
                </c:pt>
                <c:pt idx="605">
                  <c:v>0.38071065989847719</c:v>
                </c:pt>
                <c:pt idx="606">
                  <c:v>4.695652173913043</c:v>
                </c:pt>
                <c:pt idx="607">
                  <c:v>5.3235908141962422</c:v>
                </c:pt>
                <c:pt idx="608">
                  <c:v>5.3235908141962422</c:v>
                </c:pt>
                <c:pt idx="609">
                  <c:v>83.333333333333343</c:v>
                </c:pt>
                <c:pt idx="610">
                  <c:v>57.142857142857139</c:v>
                </c:pt>
                <c:pt idx="611">
                  <c:v>0.38278775079197463</c:v>
                </c:pt>
                <c:pt idx="612">
                  <c:v>0.24094383516118312</c:v>
                </c:pt>
                <c:pt idx="613">
                  <c:v>4</c:v>
                </c:pt>
                <c:pt idx="614">
                  <c:v>88.888888888888886</c:v>
                </c:pt>
                <c:pt idx="615">
                  <c:v>78.571428571428569</c:v>
                </c:pt>
                <c:pt idx="616">
                  <c:v>69.444444444444443</c:v>
                </c:pt>
                <c:pt idx="617">
                  <c:v>83.333333333333343</c:v>
                </c:pt>
                <c:pt idx="618">
                  <c:v>83.333333333333343</c:v>
                </c:pt>
                <c:pt idx="619">
                  <c:v>85.714285714285708</c:v>
                </c:pt>
                <c:pt idx="620">
                  <c:v>30.357142857142854</c:v>
                </c:pt>
                <c:pt idx="621">
                  <c:v>0.22035765742859564</c:v>
                </c:pt>
                <c:pt idx="622">
                  <c:v>0.84317032040472173</c:v>
                </c:pt>
                <c:pt idx="623">
                  <c:v>0.22035765742859564</c:v>
                </c:pt>
                <c:pt idx="624">
                  <c:v>0.22035765742859564</c:v>
                </c:pt>
                <c:pt idx="625">
                  <c:v>99.991489361702122</c:v>
                </c:pt>
                <c:pt idx="626">
                  <c:v>99.991489361702122</c:v>
                </c:pt>
                <c:pt idx="627">
                  <c:v>99.991489361702122</c:v>
                </c:pt>
                <c:pt idx="628">
                  <c:v>0.22035765742859564</c:v>
                </c:pt>
                <c:pt idx="629">
                  <c:v>0.22035765742859564</c:v>
                </c:pt>
                <c:pt idx="630">
                  <c:v>0.91533180778032042</c:v>
                </c:pt>
                <c:pt idx="631">
                  <c:v>10.714285714285714</c:v>
                </c:pt>
                <c:pt idx="632">
                  <c:v>1.8461538461538463</c:v>
                </c:pt>
                <c:pt idx="633">
                  <c:v>1.3729977116704806</c:v>
                </c:pt>
                <c:pt idx="634">
                  <c:v>0.99290780141843982</c:v>
                </c:pt>
                <c:pt idx="635">
                  <c:v>19.239904988123516</c:v>
                </c:pt>
                <c:pt idx="636">
                  <c:v>17.114914425427873</c:v>
                </c:pt>
                <c:pt idx="637">
                  <c:v>29.365079365079367</c:v>
                </c:pt>
                <c:pt idx="638">
                  <c:v>0.14720314033366044</c:v>
                </c:pt>
                <c:pt idx="639">
                  <c:v>0.38071065989847719</c:v>
                </c:pt>
                <c:pt idx="640">
                  <c:v>1.5974440894568689</c:v>
                </c:pt>
                <c:pt idx="641">
                  <c:v>4.6707146193367584E-2</c:v>
                </c:pt>
                <c:pt idx="642">
                  <c:v>7.0241161320533832E-2</c:v>
                </c:pt>
                <c:pt idx="643">
                  <c:v>99.989149305555557</c:v>
                </c:pt>
                <c:pt idx="644">
                  <c:v>9.929390997352161E-2</c:v>
                </c:pt>
                <c:pt idx="645">
                  <c:v>3.7622272385252065E-2</c:v>
                </c:pt>
                <c:pt idx="646">
                  <c:v>3.7622272385252065E-2</c:v>
                </c:pt>
                <c:pt idx="647">
                  <c:v>3.7622272385252065E-2</c:v>
                </c:pt>
                <c:pt idx="648">
                  <c:v>99.607843137254903</c:v>
                </c:pt>
                <c:pt idx="649">
                  <c:v>1.2315270935960592</c:v>
                </c:pt>
                <c:pt idx="650">
                  <c:v>14.180478821362799</c:v>
                </c:pt>
                <c:pt idx="651">
                  <c:v>19.318181818181817</c:v>
                </c:pt>
                <c:pt idx="652">
                  <c:v>19.35483870967742</c:v>
                </c:pt>
                <c:pt idx="653">
                  <c:v>0.89285714285714279</c:v>
                </c:pt>
                <c:pt idx="654">
                  <c:v>0.89285714285714279</c:v>
                </c:pt>
                <c:pt idx="655">
                  <c:v>0.89285714285714279</c:v>
                </c:pt>
                <c:pt idx="656">
                  <c:v>9.8039215686274517</c:v>
                </c:pt>
                <c:pt idx="657">
                  <c:v>14.285714285714285</c:v>
                </c:pt>
                <c:pt idx="658">
                  <c:v>3.3300033300033297E-2</c:v>
                </c:pt>
                <c:pt idx="659">
                  <c:v>3.3333333333333335</c:v>
                </c:pt>
                <c:pt idx="660">
                  <c:v>33.333333333333329</c:v>
                </c:pt>
                <c:pt idx="661">
                  <c:v>1.6216216216216217</c:v>
                </c:pt>
                <c:pt idx="662">
                  <c:v>0.49720323182100679</c:v>
                </c:pt>
                <c:pt idx="663">
                  <c:v>0.49720323182100679</c:v>
                </c:pt>
                <c:pt idx="664">
                  <c:v>43.278084714548804</c:v>
                </c:pt>
                <c:pt idx="665">
                  <c:v>17.80821917808219</c:v>
                </c:pt>
                <c:pt idx="666">
                  <c:v>8.3333333333333321</c:v>
                </c:pt>
                <c:pt idx="667">
                  <c:v>4.9554013875123884E-2</c:v>
                </c:pt>
                <c:pt idx="668">
                  <c:v>14.285714285714285</c:v>
                </c:pt>
                <c:pt idx="669">
                  <c:v>14.285714285714285</c:v>
                </c:pt>
                <c:pt idx="670">
                  <c:v>3.8834951456310676</c:v>
                </c:pt>
                <c:pt idx="671">
                  <c:v>99.991489361702122</c:v>
                </c:pt>
                <c:pt idx="672">
                  <c:v>99.991489361702122</c:v>
                </c:pt>
                <c:pt idx="673">
                  <c:v>0.11494252873563218</c:v>
                </c:pt>
                <c:pt idx="674">
                  <c:v>99.975961538461533</c:v>
                </c:pt>
                <c:pt idx="675">
                  <c:v>99.975961538461533</c:v>
                </c:pt>
                <c:pt idx="676">
                  <c:v>2.6315789473684208</c:v>
                </c:pt>
                <c:pt idx="677">
                  <c:v>15.822784810126583</c:v>
                </c:pt>
                <c:pt idx="678">
                  <c:v>99.975961538461533</c:v>
                </c:pt>
                <c:pt idx="679">
                  <c:v>99.975961538461533</c:v>
                </c:pt>
                <c:pt idx="680">
                  <c:v>99.975961538461533</c:v>
                </c:pt>
                <c:pt idx="681">
                  <c:v>1.3840830449826991</c:v>
                </c:pt>
                <c:pt idx="682">
                  <c:v>1.3840830449826991</c:v>
                </c:pt>
                <c:pt idx="683">
                  <c:v>16.279069767441861</c:v>
                </c:pt>
                <c:pt idx="684">
                  <c:v>1.6216216216216217</c:v>
                </c:pt>
                <c:pt idx="685">
                  <c:v>2.2556390977443606</c:v>
                </c:pt>
                <c:pt idx="686">
                  <c:v>2.3255813953488373</c:v>
                </c:pt>
                <c:pt idx="687">
                  <c:v>1.3729977116704806</c:v>
                </c:pt>
                <c:pt idx="688">
                  <c:v>0.69204152249134954</c:v>
                </c:pt>
                <c:pt idx="689">
                  <c:v>2.9629629629629632</c:v>
                </c:pt>
                <c:pt idx="690">
                  <c:v>30.434782608695656</c:v>
                </c:pt>
                <c:pt idx="691">
                  <c:v>3.0303030303030303</c:v>
                </c:pt>
                <c:pt idx="692">
                  <c:v>1.2315270935960592</c:v>
                </c:pt>
                <c:pt idx="693">
                  <c:v>0.41666666666666669</c:v>
                </c:pt>
                <c:pt idx="694">
                  <c:v>3.1496062992125982</c:v>
                </c:pt>
                <c:pt idx="695">
                  <c:v>37.93738489871086</c:v>
                </c:pt>
                <c:pt idx="696">
                  <c:v>75</c:v>
                </c:pt>
                <c:pt idx="697">
                  <c:v>9.7560975609756101E-2</c:v>
                </c:pt>
                <c:pt idx="698">
                  <c:v>99.257425742574256</c:v>
                </c:pt>
                <c:pt idx="699">
                  <c:v>0.13793103448275862</c:v>
                </c:pt>
                <c:pt idx="700">
                  <c:v>9.7560975609756101E-2</c:v>
                </c:pt>
                <c:pt idx="701">
                  <c:v>11.76470588235294</c:v>
                </c:pt>
                <c:pt idx="702">
                  <c:v>43.18181818181818</c:v>
                </c:pt>
                <c:pt idx="703">
                  <c:v>3.1357792411414238E-2</c:v>
                </c:pt>
                <c:pt idx="704">
                  <c:v>59.090909090909093</c:v>
                </c:pt>
                <c:pt idx="705">
                  <c:v>29.032258064516132</c:v>
                </c:pt>
                <c:pt idx="706">
                  <c:v>75</c:v>
                </c:pt>
                <c:pt idx="707">
                  <c:v>62.5</c:v>
                </c:pt>
                <c:pt idx="708">
                  <c:v>2.572347266881029</c:v>
                </c:pt>
                <c:pt idx="709">
                  <c:v>4.5454545454545459</c:v>
                </c:pt>
                <c:pt idx="710">
                  <c:v>0.82644628099173556</c:v>
                </c:pt>
                <c:pt idx="711">
                  <c:v>1.832460732984293</c:v>
                </c:pt>
                <c:pt idx="712">
                  <c:v>11.76470588235294</c:v>
                </c:pt>
                <c:pt idx="713">
                  <c:v>0.61823802163833075</c:v>
                </c:pt>
                <c:pt idx="714">
                  <c:v>1.3221153846153846</c:v>
                </c:pt>
                <c:pt idx="715">
                  <c:v>0.61823802163833075</c:v>
                </c:pt>
                <c:pt idx="716">
                  <c:v>0.98522167487684731</c:v>
                </c:pt>
                <c:pt idx="717">
                  <c:v>87.292817679558013</c:v>
                </c:pt>
                <c:pt idx="718">
                  <c:v>99.994529540481409</c:v>
                </c:pt>
                <c:pt idx="719">
                  <c:v>2.9914529914529915</c:v>
                </c:pt>
                <c:pt idx="720">
                  <c:v>0.75471698113207553</c:v>
                </c:pt>
                <c:pt idx="721">
                  <c:v>41.428571428571431</c:v>
                </c:pt>
                <c:pt idx="722">
                  <c:v>54.285714285714285</c:v>
                </c:pt>
                <c:pt idx="723">
                  <c:v>32.857142857142854</c:v>
                </c:pt>
                <c:pt idx="724">
                  <c:v>1.1111111111111112</c:v>
                </c:pt>
                <c:pt idx="725">
                  <c:v>7.4074074074074066</c:v>
                </c:pt>
                <c:pt idx="726">
                  <c:v>1.2779552715654952</c:v>
                </c:pt>
                <c:pt idx="727">
                  <c:v>1.0416666666666665</c:v>
                </c:pt>
                <c:pt idx="728">
                  <c:v>15.384615384615385</c:v>
                </c:pt>
                <c:pt idx="729">
                  <c:v>74.944812362030916</c:v>
                </c:pt>
                <c:pt idx="730">
                  <c:v>15.384615384615385</c:v>
                </c:pt>
                <c:pt idx="731">
                  <c:v>15.384615384615385</c:v>
                </c:pt>
                <c:pt idx="732">
                  <c:v>0.34090909090909088</c:v>
                </c:pt>
                <c:pt idx="733">
                  <c:v>0.32432432432432429</c:v>
                </c:pt>
                <c:pt idx="734">
                  <c:v>1.0443864229765014</c:v>
                </c:pt>
                <c:pt idx="735">
                  <c:v>0.32432432432432429</c:v>
                </c:pt>
                <c:pt idx="736">
                  <c:v>82.739780459941386</c:v>
                </c:pt>
                <c:pt idx="737">
                  <c:v>84.214970446530572</c:v>
                </c:pt>
                <c:pt idx="738">
                  <c:v>20</c:v>
                </c:pt>
                <c:pt idx="739">
                  <c:v>41.666666666666671</c:v>
                </c:pt>
                <c:pt idx="740">
                  <c:v>69.120654396728014</c:v>
                </c:pt>
                <c:pt idx="741">
                  <c:v>10.245901639344263</c:v>
                </c:pt>
                <c:pt idx="742">
                  <c:v>8.2417582417582409</c:v>
                </c:pt>
                <c:pt idx="743">
                  <c:v>4</c:v>
                </c:pt>
                <c:pt idx="744">
                  <c:v>84.713248184322566</c:v>
                </c:pt>
                <c:pt idx="745">
                  <c:v>10.2803738317757</c:v>
                </c:pt>
                <c:pt idx="746">
                  <c:v>5.1724137931034484</c:v>
                </c:pt>
                <c:pt idx="747">
                  <c:v>0.3669724770642202</c:v>
                </c:pt>
                <c:pt idx="748">
                  <c:v>3.3707865168539324</c:v>
                </c:pt>
                <c:pt idx="749">
                  <c:v>2.7272727272727271</c:v>
                </c:pt>
                <c:pt idx="750">
                  <c:v>7.4393691414968008E-3</c:v>
                </c:pt>
                <c:pt idx="751">
                  <c:v>0.3669724770642202</c:v>
                </c:pt>
                <c:pt idx="752">
                  <c:v>21.71717171717172</c:v>
                </c:pt>
                <c:pt idx="753">
                  <c:v>17.682926829268293</c:v>
                </c:pt>
                <c:pt idx="754">
                  <c:v>3.3707865168539324</c:v>
                </c:pt>
                <c:pt idx="755">
                  <c:v>4.5454545454545459</c:v>
                </c:pt>
                <c:pt idx="756">
                  <c:v>0.38860103626943004</c:v>
                </c:pt>
                <c:pt idx="757">
                  <c:v>2.758874379253265E-2</c:v>
                </c:pt>
                <c:pt idx="758">
                  <c:v>1.2672811059907834</c:v>
                </c:pt>
                <c:pt idx="759">
                  <c:v>28.571428571428569</c:v>
                </c:pt>
                <c:pt idx="760">
                  <c:v>0.38071065989847719</c:v>
                </c:pt>
                <c:pt idx="761">
                  <c:v>4.5454545454545459</c:v>
                </c:pt>
                <c:pt idx="762">
                  <c:v>0.21363869424030082</c:v>
                </c:pt>
                <c:pt idx="763">
                  <c:v>3.1304347826086958</c:v>
                </c:pt>
                <c:pt idx="764">
                  <c:v>0.78260869565217395</c:v>
                </c:pt>
                <c:pt idx="765">
                  <c:v>1.6337199803953602E-2</c:v>
                </c:pt>
                <c:pt idx="766">
                  <c:v>1.2315270935960592</c:v>
                </c:pt>
                <c:pt idx="767">
                  <c:v>6.8965517241379306</c:v>
                </c:pt>
                <c:pt idx="768">
                  <c:v>9.5238095238095237</c:v>
                </c:pt>
                <c:pt idx="769">
                  <c:v>9.8837209302325579</c:v>
                </c:pt>
                <c:pt idx="770">
                  <c:v>22.58064516129032</c:v>
                </c:pt>
                <c:pt idx="771">
                  <c:v>37.5</c:v>
                </c:pt>
                <c:pt idx="772">
                  <c:v>1.8518518518518516</c:v>
                </c:pt>
                <c:pt idx="773">
                  <c:v>1.656726308813784E-2</c:v>
                </c:pt>
                <c:pt idx="774">
                  <c:v>1.6498927569707968E-2</c:v>
                </c:pt>
                <c:pt idx="775">
                  <c:v>1.7513134851138354E-2</c:v>
                </c:pt>
                <c:pt idx="776">
                  <c:v>23.52941176470588</c:v>
                </c:pt>
                <c:pt idx="777">
                  <c:v>1.8055555555555554</c:v>
                </c:pt>
                <c:pt idx="778">
                  <c:v>90.13513513513513</c:v>
                </c:pt>
                <c:pt idx="779">
                  <c:v>0.22458825486607886</c:v>
                </c:pt>
                <c:pt idx="780">
                  <c:v>1.3840830449826991</c:v>
                </c:pt>
                <c:pt idx="781">
                  <c:v>6.3636363636363633</c:v>
                </c:pt>
                <c:pt idx="782">
                  <c:v>12.121212121212121</c:v>
                </c:pt>
                <c:pt idx="783">
                  <c:v>0.75757575757575757</c:v>
                </c:pt>
                <c:pt idx="784">
                  <c:v>0.3968253968253968</c:v>
                </c:pt>
                <c:pt idx="785">
                  <c:v>0.3968253968253968</c:v>
                </c:pt>
                <c:pt idx="786">
                  <c:v>0.3968253968253968</c:v>
                </c:pt>
                <c:pt idx="787">
                  <c:v>0.3968253968253968</c:v>
                </c:pt>
                <c:pt idx="788">
                  <c:v>20</c:v>
                </c:pt>
                <c:pt idx="789">
                  <c:v>16.94290976058932</c:v>
                </c:pt>
                <c:pt idx="790">
                  <c:v>7.6190476190476195</c:v>
                </c:pt>
                <c:pt idx="791">
                  <c:v>8.5714285714285712</c:v>
                </c:pt>
                <c:pt idx="792">
                  <c:v>12.380952380952381</c:v>
                </c:pt>
                <c:pt idx="793">
                  <c:v>8.5714285714285712</c:v>
                </c:pt>
                <c:pt idx="794">
                  <c:v>4.5454545454545459</c:v>
                </c:pt>
                <c:pt idx="795">
                  <c:v>4.5454545454545459</c:v>
                </c:pt>
                <c:pt idx="796">
                  <c:v>24.137931034482758</c:v>
                </c:pt>
                <c:pt idx="797">
                  <c:v>12.5</c:v>
                </c:pt>
                <c:pt idx="798">
                  <c:v>5</c:v>
                </c:pt>
                <c:pt idx="799">
                  <c:v>5</c:v>
                </c:pt>
                <c:pt idx="800">
                  <c:v>5</c:v>
                </c:pt>
                <c:pt idx="801">
                  <c:v>5</c:v>
                </c:pt>
                <c:pt idx="802">
                  <c:v>8.3038869257950516</c:v>
                </c:pt>
                <c:pt idx="803">
                  <c:v>1.1627906976744187</c:v>
                </c:pt>
                <c:pt idx="804">
                  <c:v>2.0202020202020203</c:v>
                </c:pt>
                <c:pt idx="805">
                  <c:v>3.3528918692372169</c:v>
                </c:pt>
                <c:pt idx="806">
                  <c:v>16.666666666666664</c:v>
                </c:pt>
                <c:pt idx="807">
                  <c:v>16.666666666666664</c:v>
                </c:pt>
                <c:pt idx="808">
                  <c:v>25</c:v>
                </c:pt>
                <c:pt idx="809">
                  <c:v>99.99928078250862</c:v>
                </c:pt>
                <c:pt idx="810">
                  <c:v>25</c:v>
                </c:pt>
                <c:pt idx="811">
                  <c:v>25</c:v>
                </c:pt>
                <c:pt idx="812">
                  <c:v>23.916184971098268</c:v>
                </c:pt>
                <c:pt idx="813">
                  <c:v>6.5104166666666657E-2</c:v>
                </c:pt>
                <c:pt idx="814">
                  <c:v>4.2217844075429216E-2</c:v>
                </c:pt>
                <c:pt idx="815">
                  <c:v>0.1445086705202312</c:v>
                </c:pt>
                <c:pt idx="816">
                  <c:v>0.93240093240093236</c:v>
                </c:pt>
                <c:pt idx="817">
                  <c:v>23.193641618497111</c:v>
                </c:pt>
                <c:pt idx="818">
                  <c:v>99.999077099138006</c:v>
                </c:pt>
                <c:pt idx="819">
                  <c:v>32.780847145488032</c:v>
                </c:pt>
                <c:pt idx="820">
                  <c:v>99.958488999584887</c:v>
                </c:pt>
                <c:pt idx="821">
                  <c:v>28.571428571428569</c:v>
                </c:pt>
                <c:pt idx="822">
                  <c:v>99.966204798918554</c:v>
                </c:pt>
                <c:pt idx="823">
                  <c:v>64.761904761904759</c:v>
                </c:pt>
                <c:pt idx="824">
                  <c:v>6.3636363636363633</c:v>
                </c:pt>
                <c:pt idx="825">
                  <c:v>4.4101433296582143E-2</c:v>
                </c:pt>
                <c:pt idx="826">
                  <c:v>3.3134526176275679E-2</c:v>
                </c:pt>
                <c:pt idx="827">
                  <c:v>0.2752113229801455</c:v>
                </c:pt>
                <c:pt idx="828">
                  <c:v>0.33573141486810548</c:v>
                </c:pt>
                <c:pt idx="829">
                  <c:v>3.4042553191489362E-2</c:v>
                </c:pt>
                <c:pt idx="830">
                  <c:v>0.32258064516129031</c:v>
                </c:pt>
                <c:pt idx="831">
                  <c:v>24</c:v>
                </c:pt>
                <c:pt idx="832">
                  <c:v>3.9473684210526314</c:v>
                </c:pt>
                <c:pt idx="833">
                  <c:v>0.27526543452615021</c:v>
                </c:pt>
                <c:pt idx="834">
                  <c:v>1.3221153846153846</c:v>
                </c:pt>
                <c:pt idx="835">
                  <c:v>1.3221153846153846</c:v>
                </c:pt>
                <c:pt idx="836">
                  <c:v>1.3422818791946309</c:v>
                </c:pt>
                <c:pt idx="837">
                  <c:v>5.3235908141962422</c:v>
                </c:pt>
                <c:pt idx="838">
                  <c:v>5.7001710051301537E-2</c:v>
                </c:pt>
                <c:pt idx="839">
                  <c:v>6.1298076923076916</c:v>
                </c:pt>
                <c:pt idx="840">
                  <c:v>6.1298076923076916</c:v>
                </c:pt>
                <c:pt idx="841">
                  <c:v>41.82692307692308</c:v>
                </c:pt>
                <c:pt idx="842">
                  <c:v>0.36791758646063283</c:v>
                </c:pt>
                <c:pt idx="843">
                  <c:v>1.3221153846153846</c:v>
                </c:pt>
                <c:pt idx="844">
                  <c:v>41.17647058823529</c:v>
                </c:pt>
                <c:pt idx="845">
                  <c:v>92.307692307692307</c:v>
                </c:pt>
                <c:pt idx="846">
                  <c:v>96.92307692307692</c:v>
                </c:pt>
                <c:pt idx="847">
                  <c:v>99.090909090909093</c:v>
                </c:pt>
                <c:pt idx="848">
                  <c:v>96.92307692307692</c:v>
                </c:pt>
                <c:pt idx="849">
                  <c:v>73.846153846153854</c:v>
                </c:pt>
                <c:pt idx="850">
                  <c:v>75.454545454545453</c:v>
                </c:pt>
                <c:pt idx="851">
                  <c:v>0.23098498597591155</c:v>
                </c:pt>
                <c:pt idx="852">
                  <c:v>66.92307692307692</c:v>
                </c:pt>
                <c:pt idx="853">
                  <c:v>47.058823529411761</c:v>
                </c:pt>
                <c:pt idx="854">
                  <c:v>0.80598733448474369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256576"/>
        <c:axId val="106257152"/>
      </c:scatterChart>
      <c:valAx>
        <c:axId val="106256576"/>
        <c:scaling>
          <c:orientation val="minMax"/>
          <c:max val="4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Problem</a:t>
                </a:r>
                <a:r>
                  <a:rPr lang="en-US" sz="1400" baseline="0" dirty="0" smtClean="0">
                    <a:latin typeface="Arial" pitchFamily="34" charset="0"/>
                    <a:cs typeface="Arial" pitchFamily="34" charset="0"/>
                  </a:rPr>
                  <a:t> Size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257152"/>
        <c:crosses val="autoZero"/>
        <c:crossBetween val="midCat"/>
      </c:valAx>
      <c:valAx>
        <c:axId val="106257152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IIS %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2565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'2'!$Q$2:$Q$856</c:f>
              <c:numCache>
                <c:formatCode>General</c:formatCode>
                <c:ptCount val="855"/>
                <c:pt idx="0">
                  <c:v>895</c:v>
                </c:pt>
                <c:pt idx="1">
                  <c:v>11799</c:v>
                </c:pt>
                <c:pt idx="2">
                  <c:v>11799</c:v>
                </c:pt>
                <c:pt idx="3">
                  <c:v>11800</c:v>
                </c:pt>
                <c:pt idx="4">
                  <c:v>11802</c:v>
                </c:pt>
                <c:pt idx="5">
                  <c:v>11802</c:v>
                </c:pt>
                <c:pt idx="6">
                  <c:v>11802</c:v>
                </c:pt>
                <c:pt idx="7">
                  <c:v>406</c:v>
                </c:pt>
                <c:pt idx="8">
                  <c:v>788</c:v>
                </c:pt>
                <c:pt idx="9">
                  <c:v>11800</c:v>
                </c:pt>
                <c:pt idx="10">
                  <c:v>10322</c:v>
                </c:pt>
                <c:pt idx="11">
                  <c:v>12072</c:v>
                </c:pt>
                <c:pt idx="12">
                  <c:v>2271</c:v>
                </c:pt>
                <c:pt idx="13">
                  <c:v>907</c:v>
                </c:pt>
                <c:pt idx="14">
                  <c:v>2273</c:v>
                </c:pt>
                <c:pt idx="15">
                  <c:v>13322</c:v>
                </c:pt>
                <c:pt idx="16">
                  <c:v>6295</c:v>
                </c:pt>
                <c:pt idx="17">
                  <c:v>2183</c:v>
                </c:pt>
                <c:pt idx="18">
                  <c:v>1970</c:v>
                </c:pt>
                <c:pt idx="19">
                  <c:v>130</c:v>
                </c:pt>
                <c:pt idx="20">
                  <c:v>68</c:v>
                </c:pt>
                <c:pt idx="21">
                  <c:v>68</c:v>
                </c:pt>
                <c:pt idx="22">
                  <c:v>336</c:v>
                </c:pt>
                <c:pt idx="23">
                  <c:v>73</c:v>
                </c:pt>
                <c:pt idx="24">
                  <c:v>1609</c:v>
                </c:pt>
                <c:pt idx="25">
                  <c:v>4280</c:v>
                </c:pt>
                <c:pt idx="26">
                  <c:v>4280</c:v>
                </c:pt>
                <c:pt idx="27">
                  <c:v>4280</c:v>
                </c:pt>
                <c:pt idx="28">
                  <c:v>95</c:v>
                </c:pt>
                <c:pt idx="29">
                  <c:v>95</c:v>
                </c:pt>
                <c:pt idx="30">
                  <c:v>895</c:v>
                </c:pt>
                <c:pt idx="31">
                  <c:v>484</c:v>
                </c:pt>
                <c:pt idx="32">
                  <c:v>105</c:v>
                </c:pt>
                <c:pt idx="33">
                  <c:v>2291</c:v>
                </c:pt>
                <c:pt idx="34">
                  <c:v>13</c:v>
                </c:pt>
                <c:pt idx="35">
                  <c:v>285</c:v>
                </c:pt>
                <c:pt idx="36">
                  <c:v>437</c:v>
                </c:pt>
                <c:pt idx="37">
                  <c:v>133</c:v>
                </c:pt>
                <c:pt idx="38">
                  <c:v>2199</c:v>
                </c:pt>
                <c:pt idx="39">
                  <c:v>484</c:v>
                </c:pt>
                <c:pt idx="40">
                  <c:v>543</c:v>
                </c:pt>
                <c:pt idx="41">
                  <c:v>35</c:v>
                </c:pt>
                <c:pt idx="42">
                  <c:v>6</c:v>
                </c:pt>
                <c:pt idx="43">
                  <c:v>2199</c:v>
                </c:pt>
                <c:pt idx="44">
                  <c:v>2199</c:v>
                </c:pt>
                <c:pt idx="45">
                  <c:v>204</c:v>
                </c:pt>
                <c:pt idx="46">
                  <c:v>2223</c:v>
                </c:pt>
                <c:pt idx="47">
                  <c:v>4160</c:v>
                </c:pt>
                <c:pt idx="48">
                  <c:v>4160</c:v>
                </c:pt>
                <c:pt idx="49">
                  <c:v>1446</c:v>
                </c:pt>
                <c:pt idx="50">
                  <c:v>181</c:v>
                </c:pt>
                <c:pt idx="51">
                  <c:v>461</c:v>
                </c:pt>
                <c:pt idx="52">
                  <c:v>7106</c:v>
                </c:pt>
                <c:pt idx="53">
                  <c:v>29</c:v>
                </c:pt>
                <c:pt idx="54">
                  <c:v>35</c:v>
                </c:pt>
                <c:pt idx="55">
                  <c:v>35</c:v>
                </c:pt>
                <c:pt idx="56">
                  <c:v>35</c:v>
                </c:pt>
                <c:pt idx="57">
                  <c:v>35</c:v>
                </c:pt>
                <c:pt idx="58">
                  <c:v>35</c:v>
                </c:pt>
                <c:pt idx="59">
                  <c:v>429</c:v>
                </c:pt>
                <c:pt idx="60">
                  <c:v>1296</c:v>
                </c:pt>
                <c:pt idx="61">
                  <c:v>1440</c:v>
                </c:pt>
                <c:pt idx="62">
                  <c:v>122</c:v>
                </c:pt>
                <c:pt idx="63">
                  <c:v>116</c:v>
                </c:pt>
                <c:pt idx="64">
                  <c:v>23</c:v>
                </c:pt>
                <c:pt idx="65">
                  <c:v>1446</c:v>
                </c:pt>
                <c:pt idx="66">
                  <c:v>511</c:v>
                </c:pt>
                <c:pt idx="67">
                  <c:v>511</c:v>
                </c:pt>
                <c:pt idx="68">
                  <c:v>429</c:v>
                </c:pt>
                <c:pt idx="69">
                  <c:v>511</c:v>
                </c:pt>
                <c:pt idx="70">
                  <c:v>448</c:v>
                </c:pt>
                <c:pt idx="71">
                  <c:v>446</c:v>
                </c:pt>
                <c:pt idx="72">
                  <c:v>359</c:v>
                </c:pt>
                <c:pt idx="73">
                  <c:v>6900</c:v>
                </c:pt>
                <c:pt idx="74">
                  <c:v>13</c:v>
                </c:pt>
                <c:pt idx="75">
                  <c:v>13</c:v>
                </c:pt>
                <c:pt idx="76">
                  <c:v>6900</c:v>
                </c:pt>
                <c:pt idx="77">
                  <c:v>806</c:v>
                </c:pt>
                <c:pt idx="78">
                  <c:v>806</c:v>
                </c:pt>
                <c:pt idx="79">
                  <c:v>14</c:v>
                </c:pt>
                <c:pt idx="80">
                  <c:v>806</c:v>
                </c:pt>
                <c:pt idx="81">
                  <c:v>13</c:v>
                </c:pt>
                <c:pt idx="82">
                  <c:v>2220</c:v>
                </c:pt>
                <c:pt idx="83">
                  <c:v>806</c:v>
                </c:pt>
                <c:pt idx="84">
                  <c:v>2220</c:v>
                </c:pt>
                <c:pt idx="85">
                  <c:v>290</c:v>
                </c:pt>
                <c:pt idx="86">
                  <c:v>6900</c:v>
                </c:pt>
                <c:pt idx="87">
                  <c:v>12172</c:v>
                </c:pt>
                <c:pt idx="88">
                  <c:v>6762</c:v>
                </c:pt>
                <c:pt idx="89">
                  <c:v>6900</c:v>
                </c:pt>
                <c:pt idx="90">
                  <c:v>54</c:v>
                </c:pt>
                <c:pt idx="91">
                  <c:v>45</c:v>
                </c:pt>
                <c:pt idx="92">
                  <c:v>45</c:v>
                </c:pt>
                <c:pt idx="93">
                  <c:v>45</c:v>
                </c:pt>
                <c:pt idx="94">
                  <c:v>45</c:v>
                </c:pt>
                <c:pt idx="95">
                  <c:v>45</c:v>
                </c:pt>
                <c:pt idx="96">
                  <c:v>266</c:v>
                </c:pt>
                <c:pt idx="97">
                  <c:v>45</c:v>
                </c:pt>
                <c:pt idx="98">
                  <c:v>45</c:v>
                </c:pt>
                <c:pt idx="99">
                  <c:v>35</c:v>
                </c:pt>
                <c:pt idx="100">
                  <c:v>6192</c:v>
                </c:pt>
                <c:pt idx="101">
                  <c:v>8496</c:v>
                </c:pt>
                <c:pt idx="102">
                  <c:v>7528</c:v>
                </c:pt>
                <c:pt idx="103">
                  <c:v>35</c:v>
                </c:pt>
                <c:pt idx="104">
                  <c:v>23</c:v>
                </c:pt>
                <c:pt idx="105">
                  <c:v>282</c:v>
                </c:pt>
                <c:pt idx="106">
                  <c:v>336</c:v>
                </c:pt>
                <c:pt idx="107">
                  <c:v>95</c:v>
                </c:pt>
                <c:pt idx="108">
                  <c:v>95</c:v>
                </c:pt>
                <c:pt idx="109">
                  <c:v>105</c:v>
                </c:pt>
                <c:pt idx="110">
                  <c:v>543</c:v>
                </c:pt>
                <c:pt idx="111">
                  <c:v>285</c:v>
                </c:pt>
                <c:pt idx="112">
                  <c:v>34</c:v>
                </c:pt>
                <c:pt idx="113">
                  <c:v>35</c:v>
                </c:pt>
                <c:pt idx="114">
                  <c:v>35</c:v>
                </c:pt>
                <c:pt idx="115">
                  <c:v>6762</c:v>
                </c:pt>
                <c:pt idx="116">
                  <c:v>35</c:v>
                </c:pt>
                <c:pt idx="117">
                  <c:v>4761</c:v>
                </c:pt>
                <c:pt idx="118">
                  <c:v>6969</c:v>
                </c:pt>
                <c:pt idx="119">
                  <c:v>4761</c:v>
                </c:pt>
                <c:pt idx="120">
                  <c:v>12772</c:v>
                </c:pt>
                <c:pt idx="121">
                  <c:v>4761</c:v>
                </c:pt>
                <c:pt idx="122">
                  <c:v>289</c:v>
                </c:pt>
                <c:pt idx="123">
                  <c:v>20133</c:v>
                </c:pt>
                <c:pt idx="124">
                  <c:v>20133</c:v>
                </c:pt>
                <c:pt idx="125">
                  <c:v>20448</c:v>
                </c:pt>
                <c:pt idx="126">
                  <c:v>6</c:v>
                </c:pt>
                <c:pt idx="127">
                  <c:v>543</c:v>
                </c:pt>
                <c:pt idx="128">
                  <c:v>13892</c:v>
                </c:pt>
                <c:pt idx="129">
                  <c:v>18042</c:v>
                </c:pt>
                <c:pt idx="130">
                  <c:v>12783</c:v>
                </c:pt>
                <c:pt idx="131">
                  <c:v>778</c:v>
                </c:pt>
                <c:pt idx="132">
                  <c:v>18042</c:v>
                </c:pt>
                <c:pt idx="133">
                  <c:v>84</c:v>
                </c:pt>
                <c:pt idx="134">
                  <c:v>368</c:v>
                </c:pt>
                <c:pt idx="135">
                  <c:v>13172</c:v>
                </c:pt>
                <c:pt idx="136">
                  <c:v>13163</c:v>
                </c:pt>
                <c:pt idx="137">
                  <c:v>24</c:v>
                </c:pt>
                <c:pt idx="138">
                  <c:v>34</c:v>
                </c:pt>
                <c:pt idx="139">
                  <c:v>35</c:v>
                </c:pt>
                <c:pt idx="140">
                  <c:v>6939</c:v>
                </c:pt>
                <c:pt idx="141">
                  <c:v>9864</c:v>
                </c:pt>
                <c:pt idx="142">
                  <c:v>6938</c:v>
                </c:pt>
                <c:pt idx="143">
                  <c:v>6940</c:v>
                </c:pt>
                <c:pt idx="144">
                  <c:v>6938</c:v>
                </c:pt>
                <c:pt idx="145">
                  <c:v>6940</c:v>
                </c:pt>
                <c:pt idx="146">
                  <c:v>6940</c:v>
                </c:pt>
                <c:pt idx="147">
                  <c:v>313</c:v>
                </c:pt>
                <c:pt idx="148">
                  <c:v>240</c:v>
                </c:pt>
                <c:pt idx="149">
                  <c:v>11800</c:v>
                </c:pt>
                <c:pt idx="150">
                  <c:v>11800</c:v>
                </c:pt>
                <c:pt idx="151">
                  <c:v>11708</c:v>
                </c:pt>
                <c:pt idx="152">
                  <c:v>181</c:v>
                </c:pt>
                <c:pt idx="153">
                  <c:v>1039</c:v>
                </c:pt>
                <c:pt idx="154">
                  <c:v>11708</c:v>
                </c:pt>
                <c:pt idx="155">
                  <c:v>66</c:v>
                </c:pt>
                <c:pt idx="156">
                  <c:v>66</c:v>
                </c:pt>
                <c:pt idx="157">
                  <c:v>35</c:v>
                </c:pt>
                <c:pt idx="158">
                  <c:v>782</c:v>
                </c:pt>
                <c:pt idx="159">
                  <c:v>83</c:v>
                </c:pt>
                <c:pt idx="160">
                  <c:v>22</c:v>
                </c:pt>
                <c:pt idx="161">
                  <c:v>14</c:v>
                </c:pt>
                <c:pt idx="162">
                  <c:v>590</c:v>
                </c:pt>
                <c:pt idx="163">
                  <c:v>19</c:v>
                </c:pt>
                <c:pt idx="164">
                  <c:v>116</c:v>
                </c:pt>
                <c:pt idx="165">
                  <c:v>108</c:v>
                </c:pt>
                <c:pt idx="166">
                  <c:v>120</c:v>
                </c:pt>
                <c:pt idx="167">
                  <c:v>148</c:v>
                </c:pt>
                <c:pt idx="168">
                  <c:v>148</c:v>
                </c:pt>
                <c:pt idx="169">
                  <c:v>25</c:v>
                </c:pt>
                <c:pt idx="170">
                  <c:v>25</c:v>
                </c:pt>
                <c:pt idx="171">
                  <c:v>313</c:v>
                </c:pt>
                <c:pt idx="172">
                  <c:v>10898</c:v>
                </c:pt>
                <c:pt idx="173">
                  <c:v>851</c:v>
                </c:pt>
                <c:pt idx="174">
                  <c:v>313</c:v>
                </c:pt>
                <c:pt idx="175">
                  <c:v>788</c:v>
                </c:pt>
                <c:pt idx="176">
                  <c:v>5183</c:v>
                </c:pt>
                <c:pt idx="177">
                  <c:v>23</c:v>
                </c:pt>
                <c:pt idx="178">
                  <c:v>6191</c:v>
                </c:pt>
                <c:pt idx="179">
                  <c:v>5183</c:v>
                </c:pt>
                <c:pt idx="180">
                  <c:v>8</c:v>
                </c:pt>
                <c:pt idx="181">
                  <c:v>406</c:v>
                </c:pt>
                <c:pt idx="182">
                  <c:v>12122</c:v>
                </c:pt>
                <c:pt idx="183">
                  <c:v>36</c:v>
                </c:pt>
                <c:pt idx="184">
                  <c:v>21</c:v>
                </c:pt>
                <c:pt idx="185">
                  <c:v>34</c:v>
                </c:pt>
                <c:pt idx="186">
                  <c:v>484</c:v>
                </c:pt>
                <c:pt idx="187">
                  <c:v>181</c:v>
                </c:pt>
                <c:pt idx="188">
                  <c:v>7106</c:v>
                </c:pt>
                <c:pt idx="189">
                  <c:v>3164</c:v>
                </c:pt>
                <c:pt idx="190">
                  <c:v>14</c:v>
                </c:pt>
                <c:pt idx="191">
                  <c:v>1446</c:v>
                </c:pt>
                <c:pt idx="192">
                  <c:v>3164</c:v>
                </c:pt>
                <c:pt idx="193">
                  <c:v>180</c:v>
                </c:pt>
                <c:pt idx="194">
                  <c:v>19</c:v>
                </c:pt>
                <c:pt idx="195">
                  <c:v>180</c:v>
                </c:pt>
                <c:pt idx="196">
                  <c:v>180</c:v>
                </c:pt>
                <c:pt idx="197">
                  <c:v>180</c:v>
                </c:pt>
                <c:pt idx="198">
                  <c:v>13322</c:v>
                </c:pt>
                <c:pt idx="199">
                  <c:v>13322</c:v>
                </c:pt>
                <c:pt idx="200">
                  <c:v>540</c:v>
                </c:pt>
                <c:pt idx="201">
                  <c:v>540</c:v>
                </c:pt>
                <c:pt idx="202">
                  <c:v>285</c:v>
                </c:pt>
                <c:pt idx="203">
                  <c:v>107525</c:v>
                </c:pt>
                <c:pt idx="204">
                  <c:v>540</c:v>
                </c:pt>
                <c:pt idx="205">
                  <c:v>279</c:v>
                </c:pt>
                <c:pt idx="206">
                  <c:v>40</c:v>
                </c:pt>
                <c:pt idx="207">
                  <c:v>42</c:v>
                </c:pt>
                <c:pt idx="208">
                  <c:v>410</c:v>
                </c:pt>
                <c:pt idx="209">
                  <c:v>447</c:v>
                </c:pt>
                <c:pt idx="210">
                  <c:v>9863</c:v>
                </c:pt>
                <c:pt idx="211">
                  <c:v>40</c:v>
                </c:pt>
                <c:pt idx="212">
                  <c:v>40</c:v>
                </c:pt>
                <c:pt idx="213">
                  <c:v>40</c:v>
                </c:pt>
                <c:pt idx="214">
                  <c:v>9863</c:v>
                </c:pt>
                <c:pt idx="215">
                  <c:v>9863</c:v>
                </c:pt>
                <c:pt idx="216">
                  <c:v>958</c:v>
                </c:pt>
                <c:pt idx="217">
                  <c:v>958</c:v>
                </c:pt>
                <c:pt idx="218">
                  <c:v>958</c:v>
                </c:pt>
                <c:pt idx="219">
                  <c:v>417</c:v>
                </c:pt>
                <c:pt idx="220">
                  <c:v>958</c:v>
                </c:pt>
                <c:pt idx="221">
                  <c:v>958</c:v>
                </c:pt>
                <c:pt idx="222">
                  <c:v>958</c:v>
                </c:pt>
                <c:pt idx="223">
                  <c:v>958</c:v>
                </c:pt>
                <c:pt idx="224">
                  <c:v>958</c:v>
                </c:pt>
                <c:pt idx="225">
                  <c:v>25</c:v>
                </c:pt>
                <c:pt idx="226">
                  <c:v>42</c:v>
                </c:pt>
                <c:pt idx="227">
                  <c:v>36</c:v>
                </c:pt>
                <c:pt idx="228">
                  <c:v>36</c:v>
                </c:pt>
                <c:pt idx="229">
                  <c:v>42</c:v>
                </c:pt>
                <c:pt idx="230">
                  <c:v>130</c:v>
                </c:pt>
                <c:pt idx="231">
                  <c:v>110</c:v>
                </c:pt>
                <c:pt idx="232">
                  <c:v>86</c:v>
                </c:pt>
                <c:pt idx="233">
                  <c:v>13</c:v>
                </c:pt>
                <c:pt idx="234">
                  <c:v>12172</c:v>
                </c:pt>
                <c:pt idx="235">
                  <c:v>36</c:v>
                </c:pt>
                <c:pt idx="236">
                  <c:v>42</c:v>
                </c:pt>
                <c:pt idx="237">
                  <c:v>6376</c:v>
                </c:pt>
                <c:pt idx="238">
                  <c:v>6376</c:v>
                </c:pt>
                <c:pt idx="239">
                  <c:v>6364</c:v>
                </c:pt>
                <c:pt idx="240">
                  <c:v>7516</c:v>
                </c:pt>
                <c:pt idx="241">
                  <c:v>7564</c:v>
                </c:pt>
                <c:pt idx="242">
                  <c:v>530</c:v>
                </c:pt>
                <c:pt idx="243">
                  <c:v>-2</c:v>
                </c:pt>
                <c:pt idx="244">
                  <c:v>767</c:v>
                </c:pt>
                <c:pt idx="245">
                  <c:v>307</c:v>
                </c:pt>
                <c:pt idx="246">
                  <c:v>770</c:v>
                </c:pt>
                <c:pt idx="247">
                  <c:v>770</c:v>
                </c:pt>
                <c:pt idx="248">
                  <c:v>7564</c:v>
                </c:pt>
                <c:pt idx="249">
                  <c:v>105</c:v>
                </c:pt>
                <c:pt idx="250">
                  <c:v>105</c:v>
                </c:pt>
                <c:pt idx="251">
                  <c:v>95</c:v>
                </c:pt>
                <c:pt idx="252">
                  <c:v>95</c:v>
                </c:pt>
                <c:pt idx="253">
                  <c:v>95</c:v>
                </c:pt>
                <c:pt idx="254">
                  <c:v>95</c:v>
                </c:pt>
                <c:pt idx="255">
                  <c:v>336</c:v>
                </c:pt>
                <c:pt idx="256">
                  <c:v>95</c:v>
                </c:pt>
                <c:pt idx="257">
                  <c:v>95</c:v>
                </c:pt>
                <c:pt idx="258">
                  <c:v>2322</c:v>
                </c:pt>
                <c:pt idx="259">
                  <c:v>406</c:v>
                </c:pt>
                <c:pt idx="260">
                  <c:v>105</c:v>
                </c:pt>
                <c:pt idx="261">
                  <c:v>2335</c:v>
                </c:pt>
                <c:pt idx="262">
                  <c:v>2371</c:v>
                </c:pt>
                <c:pt idx="263">
                  <c:v>1349</c:v>
                </c:pt>
                <c:pt idx="264">
                  <c:v>558</c:v>
                </c:pt>
                <c:pt idx="265">
                  <c:v>2306</c:v>
                </c:pt>
                <c:pt idx="266">
                  <c:v>586</c:v>
                </c:pt>
                <c:pt idx="267">
                  <c:v>10874</c:v>
                </c:pt>
                <c:pt idx="268">
                  <c:v>35</c:v>
                </c:pt>
                <c:pt idx="269">
                  <c:v>35</c:v>
                </c:pt>
                <c:pt idx="270">
                  <c:v>35</c:v>
                </c:pt>
                <c:pt idx="271">
                  <c:v>35</c:v>
                </c:pt>
                <c:pt idx="272">
                  <c:v>35</c:v>
                </c:pt>
                <c:pt idx="273">
                  <c:v>35</c:v>
                </c:pt>
                <c:pt idx="274">
                  <c:v>35</c:v>
                </c:pt>
                <c:pt idx="275">
                  <c:v>35</c:v>
                </c:pt>
                <c:pt idx="276">
                  <c:v>6712</c:v>
                </c:pt>
                <c:pt idx="277">
                  <c:v>313</c:v>
                </c:pt>
                <c:pt idx="278">
                  <c:v>9300</c:v>
                </c:pt>
                <c:pt idx="279">
                  <c:v>9300</c:v>
                </c:pt>
                <c:pt idx="280">
                  <c:v>1080</c:v>
                </c:pt>
                <c:pt idx="281">
                  <c:v>1080</c:v>
                </c:pt>
                <c:pt idx="282">
                  <c:v>543</c:v>
                </c:pt>
                <c:pt idx="283">
                  <c:v>9300</c:v>
                </c:pt>
                <c:pt idx="284">
                  <c:v>17</c:v>
                </c:pt>
                <c:pt idx="285">
                  <c:v>73</c:v>
                </c:pt>
                <c:pt idx="286">
                  <c:v>864</c:v>
                </c:pt>
                <c:pt idx="287">
                  <c:v>2000</c:v>
                </c:pt>
                <c:pt idx="288">
                  <c:v>420</c:v>
                </c:pt>
                <c:pt idx="289">
                  <c:v>406</c:v>
                </c:pt>
                <c:pt idx="290">
                  <c:v>504</c:v>
                </c:pt>
                <c:pt idx="291">
                  <c:v>590</c:v>
                </c:pt>
                <c:pt idx="292">
                  <c:v>788</c:v>
                </c:pt>
                <c:pt idx="293">
                  <c:v>2131</c:v>
                </c:pt>
                <c:pt idx="294">
                  <c:v>23</c:v>
                </c:pt>
                <c:pt idx="295">
                  <c:v>2131</c:v>
                </c:pt>
                <c:pt idx="296">
                  <c:v>336</c:v>
                </c:pt>
                <c:pt idx="297">
                  <c:v>560</c:v>
                </c:pt>
                <c:pt idx="298">
                  <c:v>1450</c:v>
                </c:pt>
                <c:pt idx="299">
                  <c:v>13163</c:v>
                </c:pt>
                <c:pt idx="300">
                  <c:v>2131</c:v>
                </c:pt>
                <c:pt idx="301">
                  <c:v>1162</c:v>
                </c:pt>
                <c:pt idx="302">
                  <c:v>446</c:v>
                </c:pt>
                <c:pt idx="303">
                  <c:v>370</c:v>
                </c:pt>
                <c:pt idx="304">
                  <c:v>370</c:v>
                </c:pt>
                <c:pt idx="305">
                  <c:v>6</c:v>
                </c:pt>
                <c:pt idx="306">
                  <c:v>370</c:v>
                </c:pt>
                <c:pt idx="307">
                  <c:v>370</c:v>
                </c:pt>
                <c:pt idx="308">
                  <c:v>6</c:v>
                </c:pt>
                <c:pt idx="309">
                  <c:v>788</c:v>
                </c:pt>
                <c:pt idx="310">
                  <c:v>289</c:v>
                </c:pt>
                <c:pt idx="311">
                  <c:v>289</c:v>
                </c:pt>
                <c:pt idx="312">
                  <c:v>370</c:v>
                </c:pt>
                <c:pt idx="313">
                  <c:v>534</c:v>
                </c:pt>
                <c:pt idx="314">
                  <c:v>2958</c:v>
                </c:pt>
                <c:pt idx="315">
                  <c:v>782</c:v>
                </c:pt>
                <c:pt idx="316">
                  <c:v>14</c:v>
                </c:pt>
                <c:pt idx="317">
                  <c:v>782</c:v>
                </c:pt>
                <c:pt idx="318">
                  <c:v>1747</c:v>
                </c:pt>
                <c:pt idx="319">
                  <c:v>180</c:v>
                </c:pt>
                <c:pt idx="320">
                  <c:v>45</c:v>
                </c:pt>
                <c:pt idx="321">
                  <c:v>406</c:v>
                </c:pt>
                <c:pt idx="322">
                  <c:v>45</c:v>
                </c:pt>
                <c:pt idx="323">
                  <c:v>45</c:v>
                </c:pt>
                <c:pt idx="324">
                  <c:v>36</c:v>
                </c:pt>
                <c:pt idx="325">
                  <c:v>68</c:v>
                </c:pt>
                <c:pt idx="326">
                  <c:v>45</c:v>
                </c:pt>
                <c:pt idx="327">
                  <c:v>45</c:v>
                </c:pt>
                <c:pt idx="328">
                  <c:v>47</c:v>
                </c:pt>
                <c:pt idx="329">
                  <c:v>10174</c:v>
                </c:pt>
                <c:pt idx="330">
                  <c:v>10272</c:v>
                </c:pt>
                <c:pt idx="331">
                  <c:v>14</c:v>
                </c:pt>
                <c:pt idx="332">
                  <c:v>45</c:v>
                </c:pt>
                <c:pt idx="333">
                  <c:v>2188</c:v>
                </c:pt>
                <c:pt idx="334">
                  <c:v>45</c:v>
                </c:pt>
                <c:pt idx="335">
                  <c:v>2838</c:v>
                </c:pt>
                <c:pt idx="336">
                  <c:v>2838</c:v>
                </c:pt>
                <c:pt idx="337">
                  <c:v>2838</c:v>
                </c:pt>
                <c:pt idx="338">
                  <c:v>828</c:v>
                </c:pt>
                <c:pt idx="339">
                  <c:v>864</c:v>
                </c:pt>
                <c:pt idx="340">
                  <c:v>86</c:v>
                </c:pt>
                <c:pt idx="341">
                  <c:v>8986</c:v>
                </c:pt>
                <c:pt idx="342">
                  <c:v>107</c:v>
                </c:pt>
                <c:pt idx="343">
                  <c:v>287</c:v>
                </c:pt>
                <c:pt idx="344">
                  <c:v>119</c:v>
                </c:pt>
                <c:pt idx="345">
                  <c:v>127</c:v>
                </c:pt>
                <c:pt idx="346">
                  <c:v>96</c:v>
                </c:pt>
                <c:pt idx="347">
                  <c:v>107</c:v>
                </c:pt>
                <c:pt idx="348">
                  <c:v>165</c:v>
                </c:pt>
                <c:pt idx="349">
                  <c:v>211</c:v>
                </c:pt>
                <c:pt idx="350">
                  <c:v>288</c:v>
                </c:pt>
                <c:pt idx="351">
                  <c:v>4761</c:v>
                </c:pt>
                <c:pt idx="352">
                  <c:v>14922</c:v>
                </c:pt>
                <c:pt idx="353">
                  <c:v>50</c:v>
                </c:pt>
                <c:pt idx="354">
                  <c:v>368</c:v>
                </c:pt>
                <c:pt idx="355">
                  <c:v>7648</c:v>
                </c:pt>
                <c:pt idx="356">
                  <c:v>17781</c:v>
                </c:pt>
                <c:pt idx="357">
                  <c:v>84</c:v>
                </c:pt>
                <c:pt idx="358">
                  <c:v>372</c:v>
                </c:pt>
                <c:pt idx="359">
                  <c:v>494</c:v>
                </c:pt>
                <c:pt idx="360">
                  <c:v>7696</c:v>
                </c:pt>
                <c:pt idx="361">
                  <c:v>11</c:v>
                </c:pt>
                <c:pt idx="362">
                  <c:v>417</c:v>
                </c:pt>
                <c:pt idx="363">
                  <c:v>958</c:v>
                </c:pt>
                <c:pt idx="364">
                  <c:v>958</c:v>
                </c:pt>
                <c:pt idx="365">
                  <c:v>73</c:v>
                </c:pt>
                <c:pt idx="366">
                  <c:v>958</c:v>
                </c:pt>
                <c:pt idx="367">
                  <c:v>958</c:v>
                </c:pt>
                <c:pt idx="368">
                  <c:v>958</c:v>
                </c:pt>
                <c:pt idx="369">
                  <c:v>958</c:v>
                </c:pt>
                <c:pt idx="370">
                  <c:v>36</c:v>
                </c:pt>
                <c:pt idx="371">
                  <c:v>36</c:v>
                </c:pt>
                <c:pt idx="372">
                  <c:v>958</c:v>
                </c:pt>
                <c:pt idx="373">
                  <c:v>958</c:v>
                </c:pt>
                <c:pt idx="374">
                  <c:v>36</c:v>
                </c:pt>
                <c:pt idx="375">
                  <c:v>72</c:v>
                </c:pt>
                <c:pt idx="376">
                  <c:v>12122</c:v>
                </c:pt>
                <c:pt idx="377">
                  <c:v>42</c:v>
                </c:pt>
                <c:pt idx="378">
                  <c:v>1450</c:v>
                </c:pt>
                <c:pt idx="379">
                  <c:v>10850</c:v>
                </c:pt>
                <c:pt idx="380">
                  <c:v>543</c:v>
                </c:pt>
                <c:pt idx="381">
                  <c:v>13322</c:v>
                </c:pt>
                <c:pt idx="382">
                  <c:v>13178</c:v>
                </c:pt>
                <c:pt idx="383">
                  <c:v>225</c:v>
                </c:pt>
                <c:pt idx="384">
                  <c:v>240</c:v>
                </c:pt>
                <c:pt idx="385">
                  <c:v>181</c:v>
                </c:pt>
                <c:pt idx="386">
                  <c:v>10898</c:v>
                </c:pt>
                <c:pt idx="387">
                  <c:v>10898</c:v>
                </c:pt>
                <c:pt idx="388">
                  <c:v>383</c:v>
                </c:pt>
                <c:pt idx="389">
                  <c:v>11750</c:v>
                </c:pt>
                <c:pt idx="390">
                  <c:v>35</c:v>
                </c:pt>
                <c:pt idx="391">
                  <c:v>6</c:v>
                </c:pt>
                <c:pt idx="392">
                  <c:v>6900</c:v>
                </c:pt>
                <c:pt idx="393">
                  <c:v>89</c:v>
                </c:pt>
                <c:pt idx="394">
                  <c:v>136</c:v>
                </c:pt>
                <c:pt idx="395">
                  <c:v>107525</c:v>
                </c:pt>
                <c:pt idx="396">
                  <c:v>10272</c:v>
                </c:pt>
                <c:pt idx="397">
                  <c:v>12</c:v>
                </c:pt>
                <c:pt idx="398">
                  <c:v>388</c:v>
                </c:pt>
                <c:pt idx="399">
                  <c:v>388</c:v>
                </c:pt>
                <c:pt idx="400">
                  <c:v>488</c:v>
                </c:pt>
                <c:pt idx="401">
                  <c:v>13322</c:v>
                </c:pt>
                <c:pt idx="402">
                  <c:v>128</c:v>
                </c:pt>
                <c:pt idx="403">
                  <c:v>116</c:v>
                </c:pt>
                <c:pt idx="404">
                  <c:v>176</c:v>
                </c:pt>
                <c:pt idx="405">
                  <c:v>975</c:v>
                </c:pt>
                <c:pt idx="406">
                  <c:v>290</c:v>
                </c:pt>
                <c:pt idx="407">
                  <c:v>290</c:v>
                </c:pt>
                <c:pt idx="408">
                  <c:v>228</c:v>
                </c:pt>
                <c:pt idx="409">
                  <c:v>779</c:v>
                </c:pt>
                <c:pt idx="410">
                  <c:v>4295</c:v>
                </c:pt>
                <c:pt idx="411">
                  <c:v>6104</c:v>
                </c:pt>
                <c:pt idx="412">
                  <c:v>362</c:v>
                </c:pt>
                <c:pt idx="413">
                  <c:v>360</c:v>
                </c:pt>
                <c:pt idx="414">
                  <c:v>282</c:v>
                </c:pt>
                <c:pt idx="415">
                  <c:v>362</c:v>
                </c:pt>
                <c:pt idx="416">
                  <c:v>362</c:v>
                </c:pt>
                <c:pt idx="417">
                  <c:v>88</c:v>
                </c:pt>
                <c:pt idx="418">
                  <c:v>158</c:v>
                </c:pt>
                <c:pt idx="419">
                  <c:v>672</c:v>
                </c:pt>
                <c:pt idx="420">
                  <c:v>792</c:v>
                </c:pt>
                <c:pt idx="421">
                  <c:v>105</c:v>
                </c:pt>
                <c:pt idx="422">
                  <c:v>64</c:v>
                </c:pt>
                <c:pt idx="423">
                  <c:v>586</c:v>
                </c:pt>
                <c:pt idx="424">
                  <c:v>482</c:v>
                </c:pt>
                <c:pt idx="425">
                  <c:v>89</c:v>
                </c:pt>
                <c:pt idx="426">
                  <c:v>406</c:v>
                </c:pt>
                <c:pt idx="427">
                  <c:v>2361</c:v>
                </c:pt>
                <c:pt idx="428">
                  <c:v>73</c:v>
                </c:pt>
                <c:pt idx="429">
                  <c:v>4000</c:v>
                </c:pt>
                <c:pt idx="430">
                  <c:v>256</c:v>
                </c:pt>
                <c:pt idx="431">
                  <c:v>144</c:v>
                </c:pt>
                <c:pt idx="432">
                  <c:v>144</c:v>
                </c:pt>
                <c:pt idx="433">
                  <c:v>482</c:v>
                </c:pt>
                <c:pt idx="434">
                  <c:v>1682</c:v>
                </c:pt>
                <c:pt idx="435">
                  <c:v>7106</c:v>
                </c:pt>
                <c:pt idx="436">
                  <c:v>484</c:v>
                </c:pt>
                <c:pt idx="437">
                  <c:v>8</c:v>
                </c:pt>
                <c:pt idx="438">
                  <c:v>1222</c:v>
                </c:pt>
                <c:pt idx="439">
                  <c:v>146</c:v>
                </c:pt>
                <c:pt idx="440">
                  <c:v>995</c:v>
                </c:pt>
                <c:pt idx="441">
                  <c:v>19</c:v>
                </c:pt>
                <c:pt idx="442">
                  <c:v>782</c:v>
                </c:pt>
                <c:pt idx="443">
                  <c:v>38</c:v>
                </c:pt>
                <c:pt idx="444">
                  <c:v>448</c:v>
                </c:pt>
                <c:pt idx="445">
                  <c:v>448</c:v>
                </c:pt>
                <c:pt idx="446">
                  <c:v>359</c:v>
                </c:pt>
                <c:pt idx="447">
                  <c:v>99</c:v>
                </c:pt>
                <c:pt idx="448">
                  <c:v>45</c:v>
                </c:pt>
                <c:pt idx="449">
                  <c:v>35</c:v>
                </c:pt>
                <c:pt idx="450">
                  <c:v>290</c:v>
                </c:pt>
                <c:pt idx="451">
                  <c:v>494</c:v>
                </c:pt>
                <c:pt idx="452">
                  <c:v>9863</c:v>
                </c:pt>
                <c:pt idx="453">
                  <c:v>34</c:v>
                </c:pt>
                <c:pt idx="454">
                  <c:v>38950</c:v>
                </c:pt>
                <c:pt idx="455">
                  <c:v>83100</c:v>
                </c:pt>
                <c:pt idx="456">
                  <c:v>83100</c:v>
                </c:pt>
                <c:pt idx="457">
                  <c:v>83100</c:v>
                </c:pt>
                <c:pt idx="458">
                  <c:v>12833</c:v>
                </c:pt>
                <c:pt idx="459">
                  <c:v>22</c:v>
                </c:pt>
                <c:pt idx="460">
                  <c:v>42</c:v>
                </c:pt>
                <c:pt idx="461">
                  <c:v>13322</c:v>
                </c:pt>
                <c:pt idx="462">
                  <c:v>336</c:v>
                </c:pt>
                <c:pt idx="463">
                  <c:v>86</c:v>
                </c:pt>
                <c:pt idx="464">
                  <c:v>18280</c:v>
                </c:pt>
                <c:pt idx="465">
                  <c:v>19</c:v>
                </c:pt>
                <c:pt idx="466">
                  <c:v>406</c:v>
                </c:pt>
                <c:pt idx="467">
                  <c:v>18280</c:v>
                </c:pt>
                <c:pt idx="468">
                  <c:v>1812</c:v>
                </c:pt>
                <c:pt idx="469">
                  <c:v>446</c:v>
                </c:pt>
                <c:pt idx="470">
                  <c:v>44</c:v>
                </c:pt>
                <c:pt idx="471">
                  <c:v>10174</c:v>
                </c:pt>
                <c:pt idx="472">
                  <c:v>27</c:v>
                </c:pt>
                <c:pt idx="473">
                  <c:v>744</c:v>
                </c:pt>
                <c:pt idx="474">
                  <c:v>504</c:v>
                </c:pt>
                <c:pt idx="475">
                  <c:v>420</c:v>
                </c:pt>
                <c:pt idx="476">
                  <c:v>84</c:v>
                </c:pt>
                <c:pt idx="477">
                  <c:v>84</c:v>
                </c:pt>
                <c:pt idx="478">
                  <c:v>84</c:v>
                </c:pt>
                <c:pt idx="479">
                  <c:v>420</c:v>
                </c:pt>
                <c:pt idx="480">
                  <c:v>7</c:v>
                </c:pt>
                <c:pt idx="481">
                  <c:v>420</c:v>
                </c:pt>
                <c:pt idx="482">
                  <c:v>420</c:v>
                </c:pt>
                <c:pt idx="483">
                  <c:v>38</c:v>
                </c:pt>
                <c:pt idx="484">
                  <c:v>18</c:v>
                </c:pt>
                <c:pt idx="485">
                  <c:v>36</c:v>
                </c:pt>
                <c:pt idx="486">
                  <c:v>56</c:v>
                </c:pt>
                <c:pt idx="487">
                  <c:v>15</c:v>
                </c:pt>
                <c:pt idx="488">
                  <c:v>30327</c:v>
                </c:pt>
                <c:pt idx="489">
                  <c:v>42</c:v>
                </c:pt>
                <c:pt idx="490">
                  <c:v>42</c:v>
                </c:pt>
                <c:pt idx="491">
                  <c:v>100</c:v>
                </c:pt>
                <c:pt idx="492">
                  <c:v>42</c:v>
                </c:pt>
                <c:pt idx="493">
                  <c:v>440</c:v>
                </c:pt>
                <c:pt idx="494">
                  <c:v>7682</c:v>
                </c:pt>
                <c:pt idx="495">
                  <c:v>140</c:v>
                </c:pt>
                <c:pt idx="496">
                  <c:v>50</c:v>
                </c:pt>
                <c:pt idx="497">
                  <c:v>60</c:v>
                </c:pt>
                <c:pt idx="498">
                  <c:v>60</c:v>
                </c:pt>
                <c:pt idx="499">
                  <c:v>1224</c:v>
                </c:pt>
                <c:pt idx="500">
                  <c:v>68</c:v>
                </c:pt>
                <c:pt idx="501">
                  <c:v>307</c:v>
                </c:pt>
                <c:pt idx="502">
                  <c:v>68</c:v>
                </c:pt>
                <c:pt idx="503">
                  <c:v>1248</c:v>
                </c:pt>
                <c:pt idx="504">
                  <c:v>778</c:v>
                </c:pt>
                <c:pt idx="505">
                  <c:v>42</c:v>
                </c:pt>
                <c:pt idx="506">
                  <c:v>702</c:v>
                </c:pt>
                <c:pt idx="507">
                  <c:v>42</c:v>
                </c:pt>
                <c:pt idx="508">
                  <c:v>225</c:v>
                </c:pt>
                <c:pt idx="509">
                  <c:v>3800</c:v>
                </c:pt>
                <c:pt idx="510">
                  <c:v>3800</c:v>
                </c:pt>
                <c:pt idx="511">
                  <c:v>10898</c:v>
                </c:pt>
                <c:pt idx="512">
                  <c:v>1610</c:v>
                </c:pt>
                <c:pt idx="513">
                  <c:v>570</c:v>
                </c:pt>
                <c:pt idx="514">
                  <c:v>29</c:v>
                </c:pt>
                <c:pt idx="515">
                  <c:v>42</c:v>
                </c:pt>
                <c:pt idx="516">
                  <c:v>42</c:v>
                </c:pt>
                <c:pt idx="517">
                  <c:v>17</c:v>
                </c:pt>
                <c:pt idx="518">
                  <c:v>15</c:v>
                </c:pt>
                <c:pt idx="519">
                  <c:v>15</c:v>
                </c:pt>
                <c:pt idx="520">
                  <c:v>52</c:v>
                </c:pt>
                <c:pt idx="521">
                  <c:v>461</c:v>
                </c:pt>
                <c:pt idx="522">
                  <c:v>788</c:v>
                </c:pt>
                <c:pt idx="523">
                  <c:v>289</c:v>
                </c:pt>
                <c:pt idx="524">
                  <c:v>35</c:v>
                </c:pt>
                <c:pt idx="525">
                  <c:v>215</c:v>
                </c:pt>
                <c:pt idx="526">
                  <c:v>215</c:v>
                </c:pt>
                <c:pt idx="527">
                  <c:v>215</c:v>
                </c:pt>
                <c:pt idx="528">
                  <c:v>543</c:v>
                </c:pt>
                <c:pt idx="529">
                  <c:v>11750</c:v>
                </c:pt>
                <c:pt idx="530">
                  <c:v>2131</c:v>
                </c:pt>
                <c:pt idx="531">
                  <c:v>2131</c:v>
                </c:pt>
                <c:pt idx="532">
                  <c:v>543</c:v>
                </c:pt>
                <c:pt idx="533">
                  <c:v>429</c:v>
                </c:pt>
                <c:pt idx="534">
                  <c:v>29</c:v>
                </c:pt>
                <c:pt idx="535">
                  <c:v>2131</c:v>
                </c:pt>
                <c:pt idx="536">
                  <c:v>2131</c:v>
                </c:pt>
                <c:pt idx="537">
                  <c:v>51101</c:v>
                </c:pt>
                <c:pt idx="538">
                  <c:v>2361</c:v>
                </c:pt>
                <c:pt idx="539">
                  <c:v>4761</c:v>
                </c:pt>
                <c:pt idx="540">
                  <c:v>301</c:v>
                </c:pt>
                <c:pt idx="541">
                  <c:v>282</c:v>
                </c:pt>
                <c:pt idx="542">
                  <c:v>370</c:v>
                </c:pt>
                <c:pt idx="543">
                  <c:v>788</c:v>
                </c:pt>
                <c:pt idx="544">
                  <c:v>30</c:v>
                </c:pt>
                <c:pt idx="545">
                  <c:v>370</c:v>
                </c:pt>
                <c:pt idx="546">
                  <c:v>282</c:v>
                </c:pt>
                <c:pt idx="547">
                  <c:v>301</c:v>
                </c:pt>
                <c:pt idx="548">
                  <c:v>370</c:v>
                </c:pt>
                <c:pt idx="549">
                  <c:v>381</c:v>
                </c:pt>
                <c:pt idx="550">
                  <c:v>4623</c:v>
                </c:pt>
                <c:pt idx="551">
                  <c:v>6762</c:v>
                </c:pt>
                <c:pt idx="552">
                  <c:v>17</c:v>
                </c:pt>
                <c:pt idx="553">
                  <c:v>11750</c:v>
                </c:pt>
                <c:pt idx="554">
                  <c:v>10874</c:v>
                </c:pt>
                <c:pt idx="555">
                  <c:v>37</c:v>
                </c:pt>
                <c:pt idx="556">
                  <c:v>35</c:v>
                </c:pt>
                <c:pt idx="557">
                  <c:v>8</c:v>
                </c:pt>
                <c:pt idx="558">
                  <c:v>8</c:v>
                </c:pt>
                <c:pt idx="559">
                  <c:v>7106</c:v>
                </c:pt>
                <c:pt idx="560">
                  <c:v>38</c:v>
                </c:pt>
                <c:pt idx="561">
                  <c:v>7106</c:v>
                </c:pt>
                <c:pt idx="562">
                  <c:v>2838</c:v>
                </c:pt>
                <c:pt idx="563">
                  <c:v>8</c:v>
                </c:pt>
                <c:pt idx="564">
                  <c:v>7106</c:v>
                </c:pt>
                <c:pt idx="565">
                  <c:v>1605</c:v>
                </c:pt>
                <c:pt idx="566">
                  <c:v>11</c:v>
                </c:pt>
                <c:pt idx="567">
                  <c:v>494</c:v>
                </c:pt>
                <c:pt idx="568">
                  <c:v>28</c:v>
                </c:pt>
                <c:pt idx="569">
                  <c:v>28</c:v>
                </c:pt>
                <c:pt idx="570">
                  <c:v>191</c:v>
                </c:pt>
                <c:pt idx="571">
                  <c:v>776</c:v>
                </c:pt>
                <c:pt idx="572">
                  <c:v>10272</c:v>
                </c:pt>
                <c:pt idx="573">
                  <c:v>776</c:v>
                </c:pt>
                <c:pt idx="574">
                  <c:v>776</c:v>
                </c:pt>
                <c:pt idx="575">
                  <c:v>776</c:v>
                </c:pt>
                <c:pt idx="576">
                  <c:v>10172</c:v>
                </c:pt>
                <c:pt idx="577">
                  <c:v>20049</c:v>
                </c:pt>
                <c:pt idx="578">
                  <c:v>7558</c:v>
                </c:pt>
                <c:pt idx="579">
                  <c:v>289</c:v>
                </c:pt>
                <c:pt idx="580">
                  <c:v>8510</c:v>
                </c:pt>
                <c:pt idx="581">
                  <c:v>5</c:v>
                </c:pt>
                <c:pt idx="582">
                  <c:v>12772</c:v>
                </c:pt>
                <c:pt idx="583">
                  <c:v>8222</c:v>
                </c:pt>
                <c:pt idx="584">
                  <c:v>12072</c:v>
                </c:pt>
                <c:pt idx="585">
                  <c:v>446</c:v>
                </c:pt>
                <c:pt idx="586">
                  <c:v>40</c:v>
                </c:pt>
                <c:pt idx="587">
                  <c:v>22</c:v>
                </c:pt>
                <c:pt idx="588">
                  <c:v>83</c:v>
                </c:pt>
                <c:pt idx="589">
                  <c:v>10874</c:v>
                </c:pt>
                <c:pt idx="590">
                  <c:v>672</c:v>
                </c:pt>
                <c:pt idx="591">
                  <c:v>672</c:v>
                </c:pt>
                <c:pt idx="592">
                  <c:v>3</c:v>
                </c:pt>
                <c:pt idx="593">
                  <c:v>7</c:v>
                </c:pt>
                <c:pt idx="594">
                  <c:v>6938</c:v>
                </c:pt>
                <c:pt idx="595">
                  <c:v>279</c:v>
                </c:pt>
                <c:pt idx="596">
                  <c:v>67</c:v>
                </c:pt>
                <c:pt idx="597">
                  <c:v>279</c:v>
                </c:pt>
                <c:pt idx="598">
                  <c:v>958</c:v>
                </c:pt>
                <c:pt idx="599">
                  <c:v>22</c:v>
                </c:pt>
                <c:pt idx="600">
                  <c:v>13322</c:v>
                </c:pt>
                <c:pt idx="601">
                  <c:v>958</c:v>
                </c:pt>
                <c:pt idx="602">
                  <c:v>958</c:v>
                </c:pt>
                <c:pt idx="603">
                  <c:v>10874</c:v>
                </c:pt>
                <c:pt idx="604">
                  <c:v>958</c:v>
                </c:pt>
                <c:pt idx="605">
                  <c:v>788</c:v>
                </c:pt>
                <c:pt idx="606">
                  <c:v>1150</c:v>
                </c:pt>
                <c:pt idx="607">
                  <c:v>958</c:v>
                </c:pt>
                <c:pt idx="608">
                  <c:v>958</c:v>
                </c:pt>
                <c:pt idx="609">
                  <c:v>36</c:v>
                </c:pt>
                <c:pt idx="610">
                  <c:v>42</c:v>
                </c:pt>
                <c:pt idx="611">
                  <c:v>7576</c:v>
                </c:pt>
                <c:pt idx="612">
                  <c:v>12036</c:v>
                </c:pt>
                <c:pt idx="613">
                  <c:v>100</c:v>
                </c:pt>
                <c:pt idx="614">
                  <c:v>36</c:v>
                </c:pt>
                <c:pt idx="615">
                  <c:v>42</c:v>
                </c:pt>
                <c:pt idx="616">
                  <c:v>36</c:v>
                </c:pt>
                <c:pt idx="617">
                  <c:v>42</c:v>
                </c:pt>
                <c:pt idx="618">
                  <c:v>42</c:v>
                </c:pt>
                <c:pt idx="619">
                  <c:v>42</c:v>
                </c:pt>
                <c:pt idx="620">
                  <c:v>56</c:v>
                </c:pt>
                <c:pt idx="621">
                  <c:v>11799</c:v>
                </c:pt>
                <c:pt idx="622">
                  <c:v>593</c:v>
                </c:pt>
                <c:pt idx="623">
                  <c:v>11799</c:v>
                </c:pt>
                <c:pt idx="624">
                  <c:v>11799</c:v>
                </c:pt>
                <c:pt idx="625">
                  <c:v>11750</c:v>
                </c:pt>
                <c:pt idx="626">
                  <c:v>11750</c:v>
                </c:pt>
                <c:pt idx="627">
                  <c:v>11750</c:v>
                </c:pt>
                <c:pt idx="628">
                  <c:v>11799</c:v>
                </c:pt>
                <c:pt idx="629">
                  <c:v>11799</c:v>
                </c:pt>
                <c:pt idx="630">
                  <c:v>437</c:v>
                </c:pt>
                <c:pt idx="631">
                  <c:v>84</c:v>
                </c:pt>
                <c:pt idx="632">
                  <c:v>975</c:v>
                </c:pt>
                <c:pt idx="633">
                  <c:v>437</c:v>
                </c:pt>
                <c:pt idx="634">
                  <c:v>705</c:v>
                </c:pt>
                <c:pt idx="635">
                  <c:v>421</c:v>
                </c:pt>
                <c:pt idx="636">
                  <c:v>409</c:v>
                </c:pt>
                <c:pt idx="637">
                  <c:v>126</c:v>
                </c:pt>
                <c:pt idx="638">
                  <c:v>4076</c:v>
                </c:pt>
                <c:pt idx="639">
                  <c:v>788</c:v>
                </c:pt>
                <c:pt idx="640">
                  <c:v>313</c:v>
                </c:pt>
                <c:pt idx="641">
                  <c:v>4282</c:v>
                </c:pt>
                <c:pt idx="642">
                  <c:v>4271</c:v>
                </c:pt>
                <c:pt idx="643">
                  <c:v>9216</c:v>
                </c:pt>
                <c:pt idx="644">
                  <c:v>9064</c:v>
                </c:pt>
                <c:pt idx="645">
                  <c:v>5316</c:v>
                </c:pt>
                <c:pt idx="646">
                  <c:v>5316</c:v>
                </c:pt>
                <c:pt idx="647">
                  <c:v>5316</c:v>
                </c:pt>
                <c:pt idx="648">
                  <c:v>255</c:v>
                </c:pt>
                <c:pt idx="649">
                  <c:v>406</c:v>
                </c:pt>
                <c:pt idx="650">
                  <c:v>543</c:v>
                </c:pt>
                <c:pt idx="651">
                  <c:v>88</c:v>
                </c:pt>
                <c:pt idx="652">
                  <c:v>93</c:v>
                </c:pt>
                <c:pt idx="653">
                  <c:v>672</c:v>
                </c:pt>
                <c:pt idx="654">
                  <c:v>672</c:v>
                </c:pt>
                <c:pt idx="655">
                  <c:v>672</c:v>
                </c:pt>
                <c:pt idx="656">
                  <c:v>51</c:v>
                </c:pt>
                <c:pt idx="657">
                  <c:v>35</c:v>
                </c:pt>
                <c:pt idx="658">
                  <c:v>6006</c:v>
                </c:pt>
                <c:pt idx="659">
                  <c:v>30</c:v>
                </c:pt>
                <c:pt idx="660">
                  <c:v>6</c:v>
                </c:pt>
                <c:pt idx="661">
                  <c:v>370</c:v>
                </c:pt>
                <c:pt idx="662">
                  <c:v>1609</c:v>
                </c:pt>
                <c:pt idx="663">
                  <c:v>1609</c:v>
                </c:pt>
                <c:pt idx="664">
                  <c:v>543</c:v>
                </c:pt>
                <c:pt idx="665">
                  <c:v>146</c:v>
                </c:pt>
                <c:pt idx="666">
                  <c:v>48</c:v>
                </c:pt>
                <c:pt idx="667">
                  <c:v>4036</c:v>
                </c:pt>
                <c:pt idx="668">
                  <c:v>35</c:v>
                </c:pt>
                <c:pt idx="669">
                  <c:v>35</c:v>
                </c:pt>
                <c:pt idx="670">
                  <c:v>103</c:v>
                </c:pt>
                <c:pt idx="671">
                  <c:v>11750</c:v>
                </c:pt>
                <c:pt idx="672">
                  <c:v>11750</c:v>
                </c:pt>
                <c:pt idx="673">
                  <c:v>870</c:v>
                </c:pt>
                <c:pt idx="674">
                  <c:v>4160</c:v>
                </c:pt>
                <c:pt idx="675">
                  <c:v>4160</c:v>
                </c:pt>
                <c:pt idx="676">
                  <c:v>38</c:v>
                </c:pt>
                <c:pt idx="677">
                  <c:v>158</c:v>
                </c:pt>
                <c:pt idx="678">
                  <c:v>4160</c:v>
                </c:pt>
                <c:pt idx="679">
                  <c:v>4160</c:v>
                </c:pt>
                <c:pt idx="680">
                  <c:v>4160</c:v>
                </c:pt>
                <c:pt idx="681">
                  <c:v>289</c:v>
                </c:pt>
                <c:pt idx="682">
                  <c:v>289</c:v>
                </c:pt>
                <c:pt idx="683">
                  <c:v>215</c:v>
                </c:pt>
                <c:pt idx="684">
                  <c:v>370</c:v>
                </c:pt>
                <c:pt idx="685">
                  <c:v>133</c:v>
                </c:pt>
                <c:pt idx="686">
                  <c:v>129</c:v>
                </c:pt>
                <c:pt idx="687">
                  <c:v>437</c:v>
                </c:pt>
                <c:pt idx="688">
                  <c:v>289</c:v>
                </c:pt>
                <c:pt idx="689">
                  <c:v>135</c:v>
                </c:pt>
                <c:pt idx="690">
                  <c:v>23</c:v>
                </c:pt>
                <c:pt idx="691">
                  <c:v>132</c:v>
                </c:pt>
                <c:pt idx="692">
                  <c:v>406</c:v>
                </c:pt>
                <c:pt idx="693">
                  <c:v>1440</c:v>
                </c:pt>
                <c:pt idx="694">
                  <c:v>127</c:v>
                </c:pt>
                <c:pt idx="695">
                  <c:v>543</c:v>
                </c:pt>
                <c:pt idx="696">
                  <c:v>424</c:v>
                </c:pt>
                <c:pt idx="697">
                  <c:v>2050</c:v>
                </c:pt>
                <c:pt idx="698">
                  <c:v>404</c:v>
                </c:pt>
                <c:pt idx="699">
                  <c:v>1450</c:v>
                </c:pt>
                <c:pt idx="700">
                  <c:v>2050</c:v>
                </c:pt>
                <c:pt idx="701">
                  <c:v>34</c:v>
                </c:pt>
                <c:pt idx="702">
                  <c:v>44</c:v>
                </c:pt>
                <c:pt idx="703">
                  <c:v>6378</c:v>
                </c:pt>
                <c:pt idx="704">
                  <c:v>44</c:v>
                </c:pt>
                <c:pt idx="705">
                  <c:v>62</c:v>
                </c:pt>
                <c:pt idx="706">
                  <c:v>64</c:v>
                </c:pt>
                <c:pt idx="707">
                  <c:v>24</c:v>
                </c:pt>
                <c:pt idx="708">
                  <c:v>1866</c:v>
                </c:pt>
                <c:pt idx="709">
                  <c:v>110</c:v>
                </c:pt>
                <c:pt idx="710">
                  <c:v>484</c:v>
                </c:pt>
                <c:pt idx="711">
                  <c:v>382</c:v>
                </c:pt>
                <c:pt idx="712">
                  <c:v>34</c:v>
                </c:pt>
                <c:pt idx="713">
                  <c:v>1294</c:v>
                </c:pt>
                <c:pt idx="714">
                  <c:v>832</c:v>
                </c:pt>
                <c:pt idx="715">
                  <c:v>1294</c:v>
                </c:pt>
                <c:pt idx="716">
                  <c:v>406</c:v>
                </c:pt>
                <c:pt idx="717">
                  <c:v>543</c:v>
                </c:pt>
                <c:pt idx="718">
                  <c:v>18280</c:v>
                </c:pt>
                <c:pt idx="719">
                  <c:v>702</c:v>
                </c:pt>
                <c:pt idx="720">
                  <c:v>265</c:v>
                </c:pt>
                <c:pt idx="721">
                  <c:v>140</c:v>
                </c:pt>
                <c:pt idx="722">
                  <c:v>140</c:v>
                </c:pt>
                <c:pt idx="723">
                  <c:v>140</c:v>
                </c:pt>
                <c:pt idx="724">
                  <c:v>90</c:v>
                </c:pt>
                <c:pt idx="725">
                  <c:v>108</c:v>
                </c:pt>
                <c:pt idx="726">
                  <c:v>313</c:v>
                </c:pt>
                <c:pt idx="727">
                  <c:v>96</c:v>
                </c:pt>
                <c:pt idx="728">
                  <c:v>13</c:v>
                </c:pt>
                <c:pt idx="729">
                  <c:v>1812</c:v>
                </c:pt>
                <c:pt idx="730">
                  <c:v>13</c:v>
                </c:pt>
                <c:pt idx="731">
                  <c:v>13</c:v>
                </c:pt>
                <c:pt idx="732">
                  <c:v>880</c:v>
                </c:pt>
                <c:pt idx="733">
                  <c:v>925</c:v>
                </c:pt>
                <c:pt idx="734">
                  <c:v>383</c:v>
                </c:pt>
                <c:pt idx="735">
                  <c:v>925</c:v>
                </c:pt>
                <c:pt idx="736">
                  <c:v>20133</c:v>
                </c:pt>
                <c:pt idx="737">
                  <c:v>20133</c:v>
                </c:pt>
                <c:pt idx="738">
                  <c:v>20</c:v>
                </c:pt>
                <c:pt idx="739">
                  <c:v>12</c:v>
                </c:pt>
                <c:pt idx="740">
                  <c:v>20049</c:v>
                </c:pt>
                <c:pt idx="741">
                  <c:v>244</c:v>
                </c:pt>
                <c:pt idx="742">
                  <c:v>182</c:v>
                </c:pt>
                <c:pt idx="743">
                  <c:v>100</c:v>
                </c:pt>
                <c:pt idx="744">
                  <c:v>19965</c:v>
                </c:pt>
                <c:pt idx="745">
                  <c:v>107</c:v>
                </c:pt>
                <c:pt idx="746">
                  <c:v>58</c:v>
                </c:pt>
                <c:pt idx="747">
                  <c:v>545</c:v>
                </c:pt>
                <c:pt idx="748">
                  <c:v>89</c:v>
                </c:pt>
                <c:pt idx="749">
                  <c:v>110</c:v>
                </c:pt>
                <c:pt idx="750">
                  <c:v>13442</c:v>
                </c:pt>
                <c:pt idx="751">
                  <c:v>545</c:v>
                </c:pt>
                <c:pt idx="752">
                  <c:v>198</c:v>
                </c:pt>
                <c:pt idx="753">
                  <c:v>492</c:v>
                </c:pt>
                <c:pt idx="754">
                  <c:v>89</c:v>
                </c:pt>
                <c:pt idx="755">
                  <c:v>22</c:v>
                </c:pt>
                <c:pt idx="756">
                  <c:v>772</c:v>
                </c:pt>
                <c:pt idx="757">
                  <c:v>10874</c:v>
                </c:pt>
                <c:pt idx="758">
                  <c:v>868</c:v>
                </c:pt>
                <c:pt idx="759">
                  <c:v>7</c:v>
                </c:pt>
                <c:pt idx="760">
                  <c:v>788</c:v>
                </c:pt>
                <c:pt idx="761">
                  <c:v>22</c:v>
                </c:pt>
                <c:pt idx="762">
                  <c:v>11702</c:v>
                </c:pt>
                <c:pt idx="763">
                  <c:v>1150</c:v>
                </c:pt>
                <c:pt idx="764">
                  <c:v>1150</c:v>
                </c:pt>
                <c:pt idx="765">
                  <c:v>6121</c:v>
                </c:pt>
                <c:pt idx="766">
                  <c:v>406</c:v>
                </c:pt>
                <c:pt idx="767">
                  <c:v>29</c:v>
                </c:pt>
                <c:pt idx="768">
                  <c:v>105</c:v>
                </c:pt>
                <c:pt idx="769">
                  <c:v>172</c:v>
                </c:pt>
                <c:pt idx="770">
                  <c:v>62</c:v>
                </c:pt>
                <c:pt idx="771">
                  <c:v>8</c:v>
                </c:pt>
                <c:pt idx="772">
                  <c:v>702</c:v>
                </c:pt>
                <c:pt idx="773">
                  <c:v>12072</c:v>
                </c:pt>
                <c:pt idx="774">
                  <c:v>12122</c:v>
                </c:pt>
                <c:pt idx="775">
                  <c:v>11420</c:v>
                </c:pt>
                <c:pt idx="776">
                  <c:v>34</c:v>
                </c:pt>
                <c:pt idx="777">
                  <c:v>720</c:v>
                </c:pt>
                <c:pt idx="778">
                  <c:v>2220</c:v>
                </c:pt>
                <c:pt idx="779">
                  <c:v>12022</c:v>
                </c:pt>
                <c:pt idx="780">
                  <c:v>289</c:v>
                </c:pt>
                <c:pt idx="781">
                  <c:v>110</c:v>
                </c:pt>
                <c:pt idx="782">
                  <c:v>132</c:v>
                </c:pt>
                <c:pt idx="783">
                  <c:v>264</c:v>
                </c:pt>
                <c:pt idx="784">
                  <c:v>504</c:v>
                </c:pt>
                <c:pt idx="785">
                  <c:v>504</c:v>
                </c:pt>
                <c:pt idx="786">
                  <c:v>504</c:v>
                </c:pt>
                <c:pt idx="787">
                  <c:v>504</c:v>
                </c:pt>
                <c:pt idx="788">
                  <c:v>35</c:v>
                </c:pt>
                <c:pt idx="789">
                  <c:v>543</c:v>
                </c:pt>
                <c:pt idx="790">
                  <c:v>105</c:v>
                </c:pt>
                <c:pt idx="791">
                  <c:v>105</c:v>
                </c:pt>
                <c:pt idx="792">
                  <c:v>105</c:v>
                </c:pt>
                <c:pt idx="793">
                  <c:v>105</c:v>
                </c:pt>
                <c:pt idx="794">
                  <c:v>110</c:v>
                </c:pt>
                <c:pt idx="795">
                  <c:v>110</c:v>
                </c:pt>
                <c:pt idx="796">
                  <c:v>29</c:v>
                </c:pt>
                <c:pt idx="797">
                  <c:v>8</c:v>
                </c:pt>
                <c:pt idx="798">
                  <c:v>40</c:v>
                </c:pt>
                <c:pt idx="799">
                  <c:v>40</c:v>
                </c:pt>
                <c:pt idx="800">
                  <c:v>20</c:v>
                </c:pt>
                <c:pt idx="801">
                  <c:v>40</c:v>
                </c:pt>
                <c:pt idx="802">
                  <c:v>566</c:v>
                </c:pt>
                <c:pt idx="803">
                  <c:v>516</c:v>
                </c:pt>
                <c:pt idx="804">
                  <c:v>99</c:v>
                </c:pt>
                <c:pt idx="805">
                  <c:v>1193</c:v>
                </c:pt>
                <c:pt idx="806">
                  <c:v>120</c:v>
                </c:pt>
                <c:pt idx="807">
                  <c:v>120</c:v>
                </c:pt>
                <c:pt idx="808">
                  <c:v>12</c:v>
                </c:pt>
                <c:pt idx="809">
                  <c:v>139040</c:v>
                </c:pt>
                <c:pt idx="810">
                  <c:v>12</c:v>
                </c:pt>
                <c:pt idx="811">
                  <c:v>12</c:v>
                </c:pt>
                <c:pt idx="812">
                  <c:v>2768</c:v>
                </c:pt>
                <c:pt idx="813">
                  <c:v>7680</c:v>
                </c:pt>
                <c:pt idx="814">
                  <c:v>7106</c:v>
                </c:pt>
                <c:pt idx="815">
                  <c:v>2768</c:v>
                </c:pt>
                <c:pt idx="816">
                  <c:v>429</c:v>
                </c:pt>
                <c:pt idx="817">
                  <c:v>2768</c:v>
                </c:pt>
                <c:pt idx="818">
                  <c:v>108354</c:v>
                </c:pt>
                <c:pt idx="819">
                  <c:v>543</c:v>
                </c:pt>
                <c:pt idx="820">
                  <c:v>2409</c:v>
                </c:pt>
                <c:pt idx="821">
                  <c:v>7</c:v>
                </c:pt>
                <c:pt idx="822">
                  <c:v>2959</c:v>
                </c:pt>
                <c:pt idx="823">
                  <c:v>105</c:v>
                </c:pt>
                <c:pt idx="824">
                  <c:v>110</c:v>
                </c:pt>
                <c:pt idx="825">
                  <c:v>9070</c:v>
                </c:pt>
                <c:pt idx="826">
                  <c:v>12072</c:v>
                </c:pt>
                <c:pt idx="827">
                  <c:v>10174</c:v>
                </c:pt>
                <c:pt idx="828">
                  <c:v>8340</c:v>
                </c:pt>
                <c:pt idx="829">
                  <c:v>11750</c:v>
                </c:pt>
                <c:pt idx="830">
                  <c:v>8680</c:v>
                </c:pt>
                <c:pt idx="831">
                  <c:v>25</c:v>
                </c:pt>
                <c:pt idx="832">
                  <c:v>76</c:v>
                </c:pt>
                <c:pt idx="833">
                  <c:v>10172</c:v>
                </c:pt>
                <c:pt idx="834">
                  <c:v>832</c:v>
                </c:pt>
                <c:pt idx="835">
                  <c:v>832</c:v>
                </c:pt>
                <c:pt idx="836">
                  <c:v>149</c:v>
                </c:pt>
                <c:pt idx="837">
                  <c:v>958</c:v>
                </c:pt>
                <c:pt idx="838">
                  <c:v>5263</c:v>
                </c:pt>
                <c:pt idx="839">
                  <c:v>832</c:v>
                </c:pt>
                <c:pt idx="840">
                  <c:v>832</c:v>
                </c:pt>
                <c:pt idx="841">
                  <c:v>832</c:v>
                </c:pt>
                <c:pt idx="842">
                  <c:v>1359</c:v>
                </c:pt>
                <c:pt idx="843">
                  <c:v>832</c:v>
                </c:pt>
                <c:pt idx="844">
                  <c:v>17</c:v>
                </c:pt>
                <c:pt idx="845">
                  <c:v>130</c:v>
                </c:pt>
                <c:pt idx="846">
                  <c:v>130</c:v>
                </c:pt>
                <c:pt idx="847">
                  <c:v>110</c:v>
                </c:pt>
                <c:pt idx="848">
                  <c:v>130</c:v>
                </c:pt>
                <c:pt idx="849">
                  <c:v>130</c:v>
                </c:pt>
                <c:pt idx="850">
                  <c:v>110</c:v>
                </c:pt>
                <c:pt idx="851">
                  <c:v>12122</c:v>
                </c:pt>
                <c:pt idx="852">
                  <c:v>130</c:v>
                </c:pt>
                <c:pt idx="853">
                  <c:v>17</c:v>
                </c:pt>
                <c:pt idx="854">
                  <c:v>3474</c:v>
                </c:pt>
              </c:numCache>
            </c:numRef>
          </c:xVal>
          <c:yVal>
            <c:numRef>
              <c:f>'2'!$T$2:$T$856</c:f>
              <c:numCache>
                <c:formatCode>General</c:formatCode>
                <c:ptCount val="85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0.99750623441396513</c:v>
                </c:pt>
                <c:pt idx="8">
                  <c:v>1</c:v>
                </c:pt>
                <c:pt idx="9">
                  <c:v>1</c:v>
                </c:pt>
                <c:pt idx="10">
                  <c:v>0.69428294573643412</c:v>
                </c:pt>
                <c:pt idx="11">
                  <c:v>0.99966854491216439</c:v>
                </c:pt>
                <c:pt idx="12">
                  <c:v>0</c:v>
                </c:pt>
                <c:pt idx="13">
                  <c:v>0.92052980132450335</c:v>
                </c:pt>
                <c:pt idx="14">
                  <c:v>0</c:v>
                </c:pt>
                <c:pt idx="15">
                  <c:v>0.97169882140980401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0.96875</c:v>
                </c:pt>
                <c:pt idx="22">
                  <c:v>0</c:v>
                </c:pt>
                <c:pt idx="23">
                  <c:v>0.63888888888888884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0.9979123173277662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0.99584199584199584</c:v>
                </c:pt>
                <c:pt idx="40">
                  <c:v>0</c:v>
                </c:pt>
                <c:pt idx="41">
                  <c:v>0</c:v>
                </c:pt>
                <c:pt idx="42">
                  <c:v>0.66666666666666663</c:v>
                </c:pt>
                <c:pt idx="43">
                  <c:v>1</c:v>
                </c:pt>
                <c:pt idx="44">
                  <c:v>1</c:v>
                </c:pt>
                <c:pt idx="45">
                  <c:v>0.97872340425531912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0.50034602076124568</c:v>
                </c:pt>
                <c:pt idx="50">
                  <c:v>0</c:v>
                </c:pt>
                <c:pt idx="51">
                  <c:v>0.9978070175438597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0.99764150943396224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0.63636363636363635</c:v>
                </c:pt>
                <c:pt idx="65">
                  <c:v>0.99722607489597781</c:v>
                </c:pt>
                <c:pt idx="66">
                  <c:v>0.98821218074656192</c:v>
                </c:pt>
                <c:pt idx="67">
                  <c:v>0.99215686274509807</c:v>
                </c:pt>
                <c:pt idx="68">
                  <c:v>0.99764150943396224</c:v>
                </c:pt>
                <c:pt idx="69">
                  <c:v>0.69411764705882351</c:v>
                </c:pt>
                <c:pt idx="70">
                  <c:v>1</c:v>
                </c:pt>
                <c:pt idx="71">
                  <c:v>0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0.84433374844333753</c:v>
                </c:pt>
                <c:pt idx="78">
                  <c:v>0.84433374844333753</c:v>
                </c:pt>
                <c:pt idx="79">
                  <c:v>0</c:v>
                </c:pt>
                <c:pt idx="80">
                  <c:v>0.84433374844333753</c:v>
                </c:pt>
                <c:pt idx="81">
                  <c:v>1</c:v>
                </c:pt>
                <c:pt idx="82">
                  <c:v>1</c:v>
                </c:pt>
                <c:pt idx="83">
                  <c:v>0.84433374844333753</c:v>
                </c:pt>
                <c:pt idx="84">
                  <c:v>1</c:v>
                </c:pt>
                <c:pt idx="85">
                  <c:v>1</c:v>
                </c:pt>
                <c:pt idx="86">
                  <c:v>0.99753014673834084</c:v>
                </c:pt>
                <c:pt idx="87">
                  <c:v>0.99983566146261293</c:v>
                </c:pt>
                <c:pt idx="88">
                  <c:v>1</c:v>
                </c:pt>
                <c:pt idx="89">
                  <c:v>1</c:v>
                </c:pt>
                <c:pt idx="90">
                  <c:v>0.41509433962264153</c:v>
                </c:pt>
                <c:pt idx="91">
                  <c:v>0</c:v>
                </c:pt>
                <c:pt idx="92">
                  <c:v>0</c:v>
                </c:pt>
                <c:pt idx="93">
                  <c:v>0.58823529411764708</c:v>
                </c:pt>
                <c:pt idx="94">
                  <c:v>0</c:v>
                </c:pt>
                <c:pt idx="95">
                  <c:v>0.76470588235294112</c:v>
                </c:pt>
                <c:pt idx="96">
                  <c:v>1</c:v>
                </c:pt>
                <c:pt idx="97">
                  <c:v>0</c:v>
                </c:pt>
                <c:pt idx="98">
                  <c:v>0.58823529411764708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0.99946836788942051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0.9101123595505618</c:v>
                </c:pt>
                <c:pt idx="108">
                  <c:v>0.9101123595505618</c:v>
                </c:pt>
                <c:pt idx="109">
                  <c:v>0.97959183673469385</c:v>
                </c:pt>
                <c:pt idx="110">
                  <c:v>0</c:v>
                </c:pt>
                <c:pt idx="111">
                  <c:v>1</c:v>
                </c:pt>
                <c:pt idx="112">
                  <c:v>0.8666666666666667</c:v>
                </c:pt>
                <c:pt idx="113">
                  <c:v>0</c:v>
                </c:pt>
                <c:pt idx="114">
                  <c:v>0</c:v>
                </c:pt>
                <c:pt idx="115">
                  <c:v>1</c:v>
                </c:pt>
                <c:pt idx="116">
                  <c:v>0</c:v>
                </c:pt>
                <c:pt idx="117">
                  <c:v>0.99789517996211319</c:v>
                </c:pt>
                <c:pt idx="118">
                  <c:v>1</c:v>
                </c:pt>
                <c:pt idx="119">
                  <c:v>0.99789517996211319</c:v>
                </c:pt>
                <c:pt idx="120">
                  <c:v>1</c:v>
                </c:pt>
                <c:pt idx="121">
                  <c:v>0.99789517996211319</c:v>
                </c:pt>
                <c:pt idx="122">
                  <c:v>1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0.75</c:v>
                </c:pt>
                <c:pt idx="127">
                  <c:v>0</c:v>
                </c:pt>
                <c:pt idx="128">
                  <c:v>0</c:v>
                </c:pt>
                <c:pt idx="129">
                  <c:v>0.99882779793469156</c:v>
                </c:pt>
                <c:pt idx="130">
                  <c:v>0.98363095238095233</c:v>
                </c:pt>
                <c:pt idx="131">
                  <c:v>1</c:v>
                </c:pt>
                <c:pt idx="132">
                  <c:v>0.99882779793469156</c:v>
                </c:pt>
                <c:pt idx="133">
                  <c:v>1</c:v>
                </c:pt>
                <c:pt idx="134">
                  <c:v>0</c:v>
                </c:pt>
                <c:pt idx="135">
                  <c:v>0</c:v>
                </c:pt>
                <c:pt idx="136">
                  <c:v>0.98537383655518052</c:v>
                </c:pt>
                <c:pt idx="137">
                  <c:v>0</c:v>
                </c:pt>
                <c:pt idx="138">
                  <c:v>0.8666666666666667</c:v>
                </c:pt>
                <c:pt idx="139">
                  <c:v>0</c:v>
                </c:pt>
                <c:pt idx="140">
                  <c:v>1</c:v>
                </c:pt>
                <c:pt idx="141">
                  <c:v>0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0.99675324675324672</c:v>
                </c:pt>
                <c:pt idx="148">
                  <c:v>0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0</c:v>
                </c:pt>
                <c:pt idx="153">
                  <c:v>1</c:v>
                </c:pt>
                <c:pt idx="154">
                  <c:v>1</c:v>
                </c:pt>
                <c:pt idx="155">
                  <c:v>0.98360655737704916</c:v>
                </c:pt>
                <c:pt idx="156">
                  <c:v>0.98360655737704916</c:v>
                </c:pt>
                <c:pt idx="157">
                  <c:v>0</c:v>
                </c:pt>
                <c:pt idx="158">
                  <c:v>1</c:v>
                </c:pt>
                <c:pt idx="159">
                  <c:v>0</c:v>
                </c:pt>
                <c:pt idx="160">
                  <c:v>0.80952380952380953</c:v>
                </c:pt>
                <c:pt idx="161">
                  <c:v>0</c:v>
                </c:pt>
                <c:pt idx="162">
                  <c:v>1</c:v>
                </c:pt>
                <c:pt idx="163">
                  <c:v>0.58823529411764708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0.66666666666666663</c:v>
                </c:pt>
                <c:pt idx="170">
                  <c:v>0.66666666666666663</c:v>
                </c:pt>
                <c:pt idx="171">
                  <c:v>0</c:v>
                </c:pt>
                <c:pt idx="172">
                  <c:v>0.70126651982378851</c:v>
                </c:pt>
                <c:pt idx="173">
                  <c:v>1</c:v>
                </c:pt>
                <c:pt idx="174">
                  <c:v>0.99675324675324672</c:v>
                </c:pt>
                <c:pt idx="175">
                  <c:v>1</c:v>
                </c:pt>
                <c:pt idx="176">
                  <c:v>1</c:v>
                </c:pt>
                <c:pt idx="177">
                  <c:v>8.3333333333333329E-2</c:v>
                </c:pt>
                <c:pt idx="178">
                  <c:v>0.99967627063774689</c:v>
                </c:pt>
                <c:pt idx="179">
                  <c:v>1</c:v>
                </c:pt>
                <c:pt idx="180">
                  <c:v>0</c:v>
                </c:pt>
                <c:pt idx="181">
                  <c:v>0.99750623441396513</c:v>
                </c:pt>
                <c:pt idx="182">
                  <c:v>1</c:v>
                </c:pt>
                <c:pt idx="183">
                  <c:v>0.90322580645161288</c:v>
                </c:pt>
                <c:pt idx="184">
                  <c:v>0.42105263157894735</c:v>
                </c:pt>
                <c:pt idx="185">
                  <c:v>0.8666666666666667</c:v>
                </c:pt>
                <c:pt idx="186">
                  <c:v>0.9979123173277662</c:v>
                </c:pt>
                <c:pt idx="187">
                  <c:v>0</c:v>
                </c:pt>
                <c:pt idx="188">
                  <c:v>1</c:v>
                </c:pt>
                <c:pt idx="189">
                  <c:v>1</c:v>
                </c:pt>
                <c:pt idx="190">
                  <c:v>0</c:v>
                </c:pt>
                <c:pt idx="191">
                  <c:v>0.50034602076124568</c:v>
                </c:pt>
                <c:pt idx="192">
                  <c:v>1</c:v>
                </c:pt>
                <c:pt idx="193">
                  <c:v>1</c:v>
                </c:pt>
                <c:pt idx="194">
                  <c:v>0.6470588235294118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0.97169882140980401</c:v>
                </c:pt>
                <c:pt idx="199">
                  <c:v>0.97169882140980401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0</c:v>
                </c:pt>
                <c:pt idx="204">
                  <c:v>1</c:v>
                </c:pt>
                <c:pt idx="205">
                  <c:v>0</c:v>
                </c:pt>
                <c:pt idx="206">
                  <c:v>1</c:v>
                </c:pt>
                <c:pt idx="207">
                  <c:v>1</c:v>
                </c:pt>
                <c:pt idx="208">
                  <c:v>0.99754299754299758</c:v>
                </c:pt>
                <c:pt idx="209">
                  <c:v>0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0</c:v>
                </c:pt>
                <c:pt idx="215">
                  <c:v>1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0.83333333333333337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1</c:v>
                </c:pt>
                <c:pt idx="233">
                  <c:v>0.7</c:v>
                </c:pt>
                <c:pt idx="234">
                  <c:v>0.99983566146261293</c:v>
                </c:pt>
                <c:pt idx="235">
                  <c:v>0</c:v>
                </c:pt>
                <c:pt idx="236">
                  <c:v>0</c:v>
                </c:pt>
                <c:pt idx="237">
                  <c:v>0.99937225360954174</c:v>
                </c:pt>
                <c:pt idx="238">
                  <c:v>0.99937225360954174</c:v>
                </c:pt>
                <c:pt idx="239">
                  <c:v>0.99952830188679243</c:v>
                </c:pt>
                <c:pt idx="240">
                  <c:v>0.99960063897763574</c:v>
                </c:pt>
                <c:pt idx="241">
                  <c:v>0.9996031746031746</c:v>
                </c:pt>
                <c:pt idx="242">
                  <c:v>0.96969696969696972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0.9996031746031746</c:v>
                </c:pt>
                <c:pt idx="249">
                  <c:v>0.97435897435897434</c:v>
                </c:pt>
                <c:pt idx="250">
                  <c:v>0.96202531645569622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0</c:v>
                </c:pt>
                <c:pt idx="256">
                  <c:v>1</c:v>
                </c:pt>
                <c:pt idx="257">
                  <c:v>0.9101123595505618</c:v>
                </c:pt>
                <c:pt idx="258">
                  <c:v>0</c:v>
                </c:pt>
                <c:pt idx="259">
                  <c:v>0.99750623441396513</c:v>
                </c:pt>
                <c:pt idx="260">
                  <c:v>0</c:v>
                </c:pt>
                <c:pt idx="261">
                  <c:v>0</c:v>
                </c:pt>
                <c:pt idx="262">
                  <c:v>0.99872503187420314</c:v>
                </c:pt>
                <c:pt idx="263">
                  <c:v>1</c:v>
                </c:pt>
                <c:pt idx="264">
                  <c:v>0.9981378026070763</c:v>
                </c:pt>
                <c:pt idx="265">
                  <c:v>0</c:v>
                </c:pt>
                <c:pt idx="266">
                  <c:v>0.90068493150684936</c:v>
                </c:pt>
                <c:pt idx="267">
                  <c:v>0.99972403642719165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1</c:v>
                </c:pt>
                <c:pt idx="277">
                  <c:v>0.99675324675324672</c:v>
                </c:pt>
                <c:pt idx="278">
                  <c:v>0</c:v>
                </c:pt>
                <c:pt idx="279">
                  <c:v>0</c:v>
                </c:pt>
                <c:pt idx="280">
                  <c:v>0.94449670743179681</c:v>
                </c:pt>
                <c:pt idx="281">
                  <c:v>0.94449670743179681</c:v>
                </c:pt>
                <c:pt idx="282">
                  <c:v>0</c:v>
                </c:pt>
                <c:pt idx="283">
                  <c:v>0</c:v>
                </c:pt>
                <c:pt idx="284">
                  <c:v>1</c:v>
                </c:pt>
                <c:pt idx="285">
                  <c:v>0.63888888888888884</c:v>
                </c:pt>
                <c:pt idx="286">
                  <c:v>0.9988276670574443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0</c:v>
                </c:pt>
                <c:pt idx="295">
                  <c:v>1</c:v>
                </c:pt>
                <c:pt idx="296">
                  <c:v>0.99697885196374625</c:v>
                </c:pt>
                <c:pt idx="297">
                  <c:v>1</c:v>
                </c:pt>
                <c:pt idx="298">
                  <c:v>0</c:v>
                </c:pt>
                <c:pt idx="299">
                  <c:v>0.98537383655518052</c:v>
                </c:pt>
                <c:pt idx="300">
                  <c:v>1</c:v>
                </c:pt>
                <c:pt idx="301">
                  <c:v>1</c:v>
                </c:pt>
                <c:pt idx="302">
                  <c:v>0</c:v>
                </c:pt>
                <c:pt idx="303">
                  <c:v>1</c:v>
                </c:pt>
                <c:pt idx="304">
                  <c:v>1</c:v>
                </c:pt>
                <c:pt idx="305">
                  <c:v>0.66666666666666663</c:v>
                </c:pt>
                <c:pt idx="306">
                  <c:v>1</c:v>
                </c:pt>
                <c:pt idx="307">
                  <c:v>1</c:v>
                </c:pt>
                <c:pt idx="308">
                  <c:v>0.66666666666666663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0.8</c:v>
                </c:pt>
                <c:pt idx="317">
                  <c:v>1</c:v>
                </c:pt>
                <c:pt idx="318">
                  <c:v>0</c:v>
                </c:pt>
                <c:pt idx="319">
                  <c:v>1</c:v>
                </c:pt>
                <c:pt idx="320">
                  <c:v>0.76470588235294112</c:v>
                </c:pt>
                <c:pt idx="321">
                  <c:v>0</c:v>
                </c:pt>
                <c:pt idx="322">
                  <c:v>0.76470588235294112</c:v>
                </c:pt>
                <c:pt idx="323">
                  <c:v>0.76470588235294112</c:v>
                </c:pt>
                <c:pt idx="324">
                  <c:v>0.90322580645161288</c:v>
                </c:pt>
                <c:pt idx="325">
                  <c:v>0.9850746268656716</c:v>
                </c:pt>
                <c:pt idx="326">
                  <c:v>0.58823529411764708</c:v>
                </c:pt>
                <c:pt idx="327">
                  <c:v>0</c:v>
                </c:pt>
                <c:pt idx="328">
                  <c:v>0</c:v>
                </c:pt>
                <c:pt idx="329">
                  <c:v>1</c:v>
                </c:pt>
                <c:pt idx="330">
                  <c:v>1</c:v>
                </c:pt>
                <c:pt idx="331">
                  <c:v>0.90909090909090906</c:v>
                </c:pt>
                <c:pt idx="332">
                  <c:v>0.58823529411764708</c:v>
                </c:pt>
                <c:pt idx="333">
                  <c:v>0.99862825788751719</c:v>
                </c:pt>
                <c:pt idx="334">
                  <c:v>0.77419354838709675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0.99877600979192172</c:v>
                </c:pt>
                <c:pt idx="339">
                  <c:v>0.9988276670574443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0.5368421052631579</c:v>
                </c:pt>
                <c:pt idx="347">
                  <c:v>0</c:v>
                </c:pt>
                <c:pt idx="348">
                  <c:v>0</c:v>
                </c:pt>
                <c:pt idx="349">
                  <c:v>1</c:v>
                </c:pt>
                <c:pt idx="350">
                  <c:v>0</c:v>
                </c:pt>
                <c:pt idx="351">
                  <c:v>0.99789517996211319</c:v>
                </c:pt>
                <c:pt idx="352">
                  <c:v>0</c:v>
                </c:pt>
                <c:pt idx="353">
                  <c:v>0.51515151515151514</c:v>
                </c:pt>
                <c:pt idx="354">
                  <c:v>0</c:v>
                </c:pt>
                <c:pt idx="355">
                  <c:v>0</c:v>
                </c:pt>
                <c:pt idx="356">
                  <c:v>0.99991742361684555</c:v>
                </c:pt>
                <c:pt idx="357">
                  <c:v>1</c:v>
                </c:pt>
                <c:pt idx="358">
                  <c:v>0.96883852691218131</c:v>
                </c:pt>
                <c:pt idx="359">
                  <c:v>1</c:v>
                </c:pt>
                <c:pt idx="360">
                  <c:v>0</c:v>
                </c:pt>
                <c:pt idx="361">
                  <c:v>1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0.63888888888888884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1</c:v>
                </c:pt>
                <c:pt idx="377">
                  <c:v>0</c:v>
                </c:pt>
                <c:pt idx="378">
                  <c:v>0.68922651933701662</c:v>
                </c:pt>
                <c:pt idx="379">
                  <c:v>0</c:v>
                </c:pt>
                <c:pt idx="380">
                  <c:v>0</c:v>
                </c:pt>
                <c:pt idx="381">
                  <c:v>0.97169882140980401</c:v>
                </c:pt>
                <c:pt idx="382">
                  <c:v>1</c:v>
                </c:pt>
                <c:pt idx="383">
                  <c:v>1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0.99735449735449733</c:v>
                </c:pt>
                <c:pt idx="389">
                  <c:v>0.99965945853907712</c:v>
                </c:pt>
                <c:pt idx="390">
                  <c:v>0</c:v>
                </c:pt>
                <c:pt idx="391">
                  <c:v>0.66666666666666663</c:v>
                </c:pt>
                <c:pt idx="392">
                  <c:v>0.99753014673834084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1</c:v>
                </c:pt>
                <c:pt idx="397">
                  <c:v>0.2857142857142857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0.97169882140980401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0.98119122257053293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0</c:v>
                </c:pt>
                <c:pt idx="412">
                  <c:v>0.74444444444444446</c:v>
                </c:pt>
                <c:pt idx="413">
                  <c:v>0.99164345403899723</c:v>
                </c:pt>
                <c:pt idx="414">
                  <c:v>0.98932384341637014</c:v>
                </c:pt>
                <c:pt idx="415">
                  <c:v>0.74444444444444446</c:v>
                </c:pt>
                <c:pt idx="416">
                  <c:v>0.74722222222222223</c:v>
                </c:pt>
                <c:pt idx="417">
                  <c:v>1</c:v>
                </c:pt>
                <c:pt idx="418">
                  <c:v>0</c:v>
                </c:pt>
                <c:pt idx="419">
                  <c:v>0.99848024316109418</c:v>
                </c:pt>
                <c:pt idx="420">
                  <c:v>1</c:v>
                </c:pt>
                <c:pt idx="421">
                  <c:v>0</c:v>
                </c:pt>
                <c:pt idx="422">
                  <c:v>0</c:v>
                </c:pt>
                <c:pt idx="423">
                  <c:v>0.86472602739726023</c:v>
                </c:pt>
                <c:pt idx="424">
                  <c:v>0.99576271186440679</c:v>
                </c:pt>
                <c:pt idx="425">
                  <c:v>0</c:v>
                </c:pt>
                <c:pt idx="426">
                  <c:v>0</c:v>
                </c:pt>
                <c:pt idx="427">
                  <c:v>1</c:v>
                </c:pt>
                <c:pt idx="428">
                  <c:v>0.63888888888888884</c:v>
                </c:pt>
                <c:pt idx="429">
                  <c:v>0</c:v>
                </c:pt>
                <c:pt idx="430">
                  <c:v>1</c:v>
                </c:pt>
                <c:pt idx="431">
                  <c:v>0</c:v>
                </c:pt>
                <c:pt idx="432">
                  <c:v>1</c:v>
                </c:pt>
                <c:pt idx="433">
                  <c:v>0.99576271186440679</c:v>
                </c:pt>
                <c:pt idx="434">
                  <c:v>1</c:v>
                </c:pt>
                <c:pt idx="435">
                  <c:v>1</c:v>
                </c:pt>
                <c:pt idx="436">
                  <c:v>0.9979123173277662</c:v>
                </c:pt>
                <c:pt idx="437">
                  <c:v>1</c:v>
                </c:pt>
                <c:pt idx="438">
                  <c:v>0</c:v>
                </c:pt>
                <c:pt idx="439">
                  <c:v>0</c:v>
                </c:pt>
                <c:pt idx="440">
                  <c:v>0.99795291709314227</c:v>
                </c:pt>
                <c:pt idx="441">
                  <c:v>0.58823529411764708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0.98913043478260865</c:v>
                </c:pt>
                <c:pt idx="448">
                  <c:v>0</c:v>
                </c:pt>
                <c:pt idx="449">
                  <c:v>0</c:v>
                </c:pt>
                <c:pt idx="450">
                  <c:v>1</c:v>
                </c:pt>
                <c:pt idx="451">
                  <c:v>0</c:v>
                </c:pt>
                <c:pt idx="452">
                  <c:v>0</c:v>
                </c:pt>
                <c:pt idx="453">
                  <c:v>0.8666666666666667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1</c:v>
                </c:pt>
                <c:pt idx="459">
                  <c:v>0.93333333333333335</c:v>
                </c:pt>
                <c:pt idx="460">
                  <c:v>0.89473684210526316</c:v>
                </c:pt>
                <c:pt idx="461">
                  <c:v>0.97169882140980401</c:v>
                </c:pt>
                <c:pt idx="462">
                  <c:v>0</c:v>
                </c:pt>
                <c:pt idx="463">
                  <c:v>1</c:v>
                </c:pt>
                <c:pt idx="464">
                  <c:v>0</c:v>
                </c:pt>
                <c:pt idx="465">
                  <c:v>0.66666666666666663</c:v>
                </c:pt>
                <c:pt idx="466">
                  <c:v>0</c:v>
                </c:pt>
                <c:pt idx="467">
                  <c:v>0</c:v>
                </c:pt>
                <c:pt idx="468">
                  <c:v>0.99833978970669623</c:v>
                </c:pt>
                <c:pt idx="469">
                  <c:v>0</c:v>
                </c:pt>
                <c:pt idx="470">
                  <c:v>1</c:v>
                </c:pt>
                <c:pt idx="471">
                  <c:v>1</c:v>
                </c:pt>
                <c:pt idx="472">
                  <c:v>0.875</c:v>
                </c:pt>
                <c:pt idx="473">
                  <c:v>1</c:v>
                </c:pt>
                <c:pt idx="474">
                  <c:v>1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0.4</c:v>
                </c:pt>
                <c:pt idx="481">
                  <c:v>0</c:v>
                </c:pt>
                <c:pt idx="482">
                  <c:v>0</c:v>
                </c:pt>
                <c:pt idx="483">
                  <c:v>0.84848484848484851</c:v>
                </c:pt>
                <c:pt idx="484">
                  <c:v>0.7142857142857143</c:v>
                </c:pt>
                <c:pt idx="485">
                  <c:v>0</c:v>
                </c:pt>
                <c:pt idx="486">
                  <c:v>0</c:v>
                </c:pt>
                <c:pt idx="487">
                  <c:v>0.83333333333333337</c:v>
                </c:pt>
                <c:pt idx="488">
                  <c:v>1</c:v>
                </c:pt>
                <c:pt idx="489">
                  <c:v>0</c:v>
                </c:pt>
                <c:pt idx="490">
                  <c:v>0</c:v>
                </c:pt>
                <c:pt idx="491">
                  <c:v>0.95833333333333337</c:v>
                </c:pt>
                <c:pt idx="492">
                  <c:v>0</c:v>
                </c:pt>
                <c:pt idx="493">
                  <c:v>0</c:v>
                </c:pt>
                <c:pt idx="494">
                  <c:v>0.70739340200808454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1</c:v>
                </c:pt>
                <c:pt idx="500">
                  <c:v>0</c:v>
                </c:pt>
                <c:pt idx="501">
                  <c:v>1</c:v>
                </c:pt>
                <c:pt idx="502">
                  <c:v>0</c:v>
                </c:pt>
                <c:pt idx="503">
                  <c:v>1</c:v>
                </c:pt>
                <c:pt idx="504">
                  <c:v>1</c:v>
                </c:pt>
                <c:pt idx="505">
                  <c:v>0</c:v>
                </c:pt>
                <c:pt idx="506">
                  <c:v>0.96769456681350952</c:v>
                </c:pt>
                <c:pt idx="507">
                  <c:v>0</c:v>
                </c:pt>
                <c:pt idx="508">
                  <c:v>1</c:v>
                </c:pt>
                <c:pt idx="509">
                  <c:v>0.97499341932087391</c:v>
                </c:pt>
                <c:pt idx="510">
                  <c:v>0.97499341932087391</c:v>
                </c:pt>
                <c:pt idx="511">
                  <c:v>0</c:v>
                </c:pt>
                <c:pt idx="512">
                  <c:v>1</c:v>
                </c:pt>
                <c:pt idx="513">
                  <c:v>0.99823008849557526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1</c:v>
                </c:pt>
                <c:pt idx="518">
                  <c:v>0.8</c:v>
                </c:pt>
                <c:pt idx="519">
                  <c:v>0.8</c:v>
                </c:pt>
                <c:pt idx="520">
                  <c:v>0.91304347826086951</c:v>
                </c:pt>
                <c:pt idx="521">
                  <c:v>0.9978070175438597</c:v>
                </c:pt>
                <c:pt idx="522">
                  <c:v>1</c:v>
                </c:pt>
                <c:pt idx="523">
                  <c:v>1</c:v>
                </c:pt>
                <c:pt idx="524">
                  <c:v>0</c:v>
                </c:pt>
                <c:pt idx="525">
                  <c:v>0.83888888888888891</c:v>
                </c:pt>
                <c:pt idx="526">
                  <c:v>0.83888888888888891</c:v>
                </c:pt>
                <c:pt idx="527">
                  <c:v>0.9521276595744681</c:v>
                </c:pt>
                <c:pt idx="528">
                  <c:v>0</c:v>
                </c:pt>
                <c:pt idx="529">
                  <c:v>0</c:v>
                </c:pt>
                <c:pt idx="530">
                  <c:v>1</c:v>
                </c:pt>
                <c:pt idx="531">
                  <c:v>1</c:v>
                </c:pt>
                <c:pt idx="532">
                  <c:v>0</c:v>
                </c:pt>
                <c:pt idx="533">
                  <c:v>0.99764150943396224</c:v>
                </c:pt>
                <c:pt idx="534">
                  <c:v>0</c:v>
                </c:pt>
                <c:pt idx="535">
                  <c:v>1</c:v>
                </c:pt>
                <c:pt idx="536">
                  <c:v>1</c:v>
                </c:pt>
                <c:pt idx="537">
                  <c:v>0</c:v>
                </c:pt>
                <c:pt idx="538">
                  <c:v>1</c:v>
                </c:pt>
                <c:pt idx="539">
                  <c:v>0.99789517996211319</c:v>
                </c:pt>
                <c:pt idx="540">
                  <c:v>1</c:v>
                </c:pt>
                <c:pt idx="541">
                  <c:v>0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0</c:v>
                </c:pt>
                <c:pt idx="547">
                  <c:v>1</c:v>
                </c:pt>
                <c:pt idx="548">
                  <c:v>1</c:v>
                </c:pt>
                <c:pt idx="549">
                  <c:v>1</c:v>
                </c:pt>
                <c:pt idx="550">
                  <c:v>0.98309126381964018</c:v>
                </c:pt>
                <c:pt idx="551">
                  <c:v>1</c:v>
                </c:pt>
                <c:pt idx="552">
                  <c:v>1</c:v>
                </c:pt>
                <c:pt idx="553">
                  <c:v>0.99965945853907712</c:v>
                </c:pt>
                <c:pt idx="554">
                  <c:v>0.99980091578737806</c:v>
                </c:pt>
                <c:pt idx="555">
                  <c:v>0</c:v>
                </c:pt>
                <c:pt idx="556">
                  <c:v>0</c:v>
                </c:pt>
                <c:pt idx="557">
                  <c:v>1</c:v>
                </c:pt>
                <c:pt idx="558">
                  <c:v>1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1</c:v>
                </c:pt>
                <c:pt idx="563">
                  <c:v>1</c:v>
                </c:pt>
                <c:pt idx="564">
                  <c:v>1</c:v>
                </c:pt>
                <c:pt idx="565">
                  <c:v>0.99562499999999998</c:v>
                </c:pt>
                <c:pt idx="566">
                  <c:v>1</c:v>
                </c:pt>
                <c:pt idx="567">
                  <c:v>0</c:v>
                </c:pt>
                <c:pt idx="568">
                  <c:v>0.83333333333333337</c:v>
                </c:pt>
                <c:pt idx="569">
                  <c:v>0.83333333333333337</c:v>
                </c:pt>
                <c:pt idx="570">
                  <c:v>0.59042553191489366</c:v>
                </c:pt>
                <c:pt idx="571">
                  <c:v>0.99741602067183466</c:v>
                </c:pt>
                <c:pt idx="572">
                  <c:v>1</c:v>
                </c:pt>
                <c:pt idx="573">
                  <c:v>0.99741602067183466</c:v>
                </c:pt>
                <c:pt idx="574">
                  <c:v>0.99741602067183466</c:v>
                </c:pt>
                <c:pt idx="575">
                  <c:v>0.99741602067183466</c:v>
                </c:pt>
                <c:pt idx="576">
                  <c:v>1</c:v>
                </c:pt>
                <c:pt idx="577">
                  <c:v>0</c:v>
                </c:pt>
                <c:pt idx="578">
                  <c:v>0.99947047921630927</c:v>
                </c:pt>
                <c:pt idx="579">
                  <c:v>1</c:v>
                </c:pt>
                <c:pt idx="580">
                  <c:v>0.9995297437103221</c:v>
                </c:pt>
                <c:pt idx="581">
                  <c:v>0.33333333333333331</c:v>
                </c:pt>
                <c:pt idx="582">
                  <c:v>1</c:v>
                </c:pt>
                <c:pt idx="583">
                  <c:v>0.99951326356777803</c:v>
                </c:pt>
                <c:pt idx="584">
                  <c:v>0.99966854491216439</c:v>
                </c:pt>
                <c:pt idx="585">
                  <c:v>0</c:v>
                </c:pt>
                <c:pt idx="586">
                  <c:v>0.8571428571428571</c:v>
                </c:pt>
                <c:pt idx="587">
                  <c:v>0.80952380952380953</c:v>
                </c:pt>
                <c:pt idx="588">
                  <c:v>0</c:v>
                </c:pt>
                <c:pt idx="589">
                  <c:v>0.99972403642719165</c:v>
                </c:pt>
                <c:pt idx="590">
                  <c:v>1</c:v>
                </c:pt>
                <c:pt idx="591">
                  <c:v>1</c:v>
                </c:pt>
                <c:pt idx="592">
                  <c:v>0</c:v>
                </c:pt>
                <c:pt idx="593">
                  <c:v>0.4</c:v>
                </c:pt>
                <c:pt idx="594">
                  <c:v>1</c:v>
                </c:pt>
                <c:pt idx="595">
                  <c:v>0.99640287769784175</c:v>
                </c:pt>
                <c:pt idx="596">
                  <c:v>0.81818181818181823</c:v>
                </c:pt>
                <c:pt idx="597">
                  <c:v>0</c:v>
                </c:pt>
                <c:pt idx="598">
                  <c:v>0</c:v>
                </c:pt>
                <c:pt idx="599">
                  <c:v>0.80952380952380953</c:v>
                </c:pt>
                <c:pt idx="600">
                  <c:v>0.97169882140980401</c:v>
                </c:pt>
                <c:pt idx="601">
                  <c:v>0</c:v>
                </c:pt>
                <c:pt idx="602">
                  <c:v>0</c:v>
                </c:pt>
                <c:pt idx="603">
                  <c:v>0.99972403642719165</c:v>
                </c:pt>
                <c:pt idx="604">
                  <c:v>0</c:v>
                </c:pt>
                <c:pt idx="605">
                  <c:v>1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1</c:v>
                </c:pt>
                <c:pt idx="612">
                  <c:v>1</c:v>
                </c:pt>
                <c:pt idx="613">
                  <c:v>0.95833333333333337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1</c:v>
                </c:pt>
                <c:pt idx="622">
                  <c:v>0.99829931972789121</c:v>
                </c:pt>
                <c:pt idx="623">
                  <c:v>1</c:v>
                </c:pt>
                <c:pt idx="624">
                  <c:v>1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1</c:v>
                </c:pt>
                <c:pt idx="629">
                  <c:v>1</c:v>
                </c:pt>
                <c:pt idx="630">
                  <c:v>1</c:v>
                </c:pt>
                <c:pt idx="631">
                  <c:v>0</c:v>
                </c:pt>
                <c:pt idx="632">
                  <c:v>0.98119122257053293</c:v>
                </c:pt>
                <c:pt idx="633">
                  <c:v>1</c:v>
                </c:pt>
                <c:pt idx="634">
                  <c:v>1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0.99975429975429975</c:v>
                </c:pt>
                <c:pt idx="639">
                  <c:v>1</c:v>
                </c:pt>
                <c:pt idx="640">
                  <c:v>0.99675324675324672</c:v>
                </c:pt>
                <c:pt idx="641">
                  <c:v>1</c:v>
                </c:pt>
                <c:pt idx="642">
                  <c:v>1</c:v>
                </c:pt>
                <c:pt idx="643">
                  <c:v>0</c:v>
                </c:pt>
                <c:pt idx="644">
                  <c:v>0.99988956377691884</c:v>
                </c:pt>
                <c:pt idx="645">
                  <c:v>0.99981181783966877</c:v>
                </c:pt>
                <c:pt idx="646">
                  <c:v>0.99981181783966877</c:v>
                </c:pt>
                <c:pt idx="647">
                  <c:v>0.99981181783966877</c:v>
                </c:pt>
                <c:pt idx="648">
                  <c:v>0</c:v>
                </c:pt>
                <c:pt idx="649">
                  <c:v>0.99750623441396513</c:v>
                </c:pt>
                <c:pt idx="650">
                  <c:v>0</c:v>
                </c:pt>
                <c:pt idx="651">
                  <c:v>1</c:v>
                </c:pt>
                <c:pt idx="652">
                  <c:v>1</c:v>
                </c:pt>
                <c:pt idx="653">
                  <c:v>1</c:v>
                </c:pt>
                <c:pt idx="654">
                  <c:v>1</c:v>
                </c:pt>
                <c:pt idx="655">
                  <c:v>1</c:v>
                </c:pt>
                <c:pt idx="656">
                  <c:v>0.91304347826086951</c:v>
                </c:pt>
                <c:pt idx="657">
                  <c:v>0</c:v>
                </c:pt>
                <c:pt idx="658">
                  <c:v>1</c:v>
                </c:pt>
                <c:pt idx="659">
                  <c:v>1</c:v>
                </c:pt>
                <c:pt idx="660">
                  <c:v>0.75</c:v>
                </c:pt>
                <c:pt idx="661">
                  <c:v>1</c:v>
                </c:pt>
                <c:pt idx="662">
                  <c:v>1</c:v>
                </c:pt>
                <c:pt idx="663">
                  <c:v>1</c:v>
                </c:pt>
                <c:pt idx="664">
                  <c:v>0</c:v>
                </c:pt>
                <c:pt idx="665">
                  <c:v>0</c:v>
                </c:pt>
                <c:pt idx="666">
                  <c:v>0.90909090909090906</c:v>
                </c:pt>
                <c:pt idx="667">
                  <c:v>1</c:v>
                </c:pt>
                <c:pt idx="668">
                  <c:v>0</c:v>
                </c:pt>
                <c:pt idx="669">
                  <c:v>0</c:v>
                </c:pt>
                <c:pt idx="670">
                  <c:v>0.98989898989898994</c:v>
                </c:pt>
                <c:pt idx="671">
                  <c:v>0</c:v>
                </c:pt>
                <c:pt idx="672">
                  <c:v>0</c:v>
                </c:pt>
                <c:pt idx="673">
                  <c:v>0.48561565017261221</c:v>
                </c:pt>
                <c:pt idx="674">
                  <c:v>0</c:v>
                </c:pt>
                <c:pt idx="675">
                  <c:v>0</c:v>
                </c:pt>
                <c:pt idx="676">
                  <c:v>1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1</c:v>
                </c:pt>
                <c:pt idx="682">
                  <c:v>1</c:v>
                </c:pt>
                <c:pt idx="683">
                  <c:v>0.83888888888888891</c:v>
                </c:pt>
                <c:pt idx="684">
                  <c:v>1</c:v>
                </c:pt>
                <c:pt idx="685">
                  <c:v>1</c:v>
                </c:pt>
                <c:pt idx="686">
                  <c:v>0.99206349206349209</c:v>
                </c:pt>
                <c:pt idx="687">
                  <c:v>1</c:v>
                </c:pt>
                <c:pt idx="688">
                  <c:v>1</c:v>
                </c:pt>
                <c:pt idx="689">
                  <c:v>0.96946564885496178</c:v>
                </c:pt>
                <c:pt idx="690">
                  <c:v>0</c:v>
                </c:pt>
                <c:pt idx="691">
                  <c:v>0.96875</c:v>
                </c:pt>
                <c:pt idx="692">
                  <c:v>0.99750623441396513</c:v>
                </c:pt>
                <c:pt idx="693">
                  <c:v>1</c:v>
                </c:pt>
                <c:pt idx="694">
                  <c:v>0.96747967479674801</c:v>
                </c:pt>
                <c:pt idx="695">
                  <c:v>0</c:v>
                </c:pt>
                <c:pt idx="696">
                  <c:v>0</c:v>
                </c:pt>
                <c:pt idx="697">
                  <c:v>0.6826171875</c:v>
                </c:pt>
                <c:pt idx="698">
                  <c:v>0</c:v>
                </c:pt>
                <c:pt idx="699">
                  <c:v>0.68922651933701662</c:v>
                </c:pt>
                <c:pt idx="700">
                  <c:v>0.6826171875</c:v>
                </c:pt>
                <c:pt idx="701">
                  <c:v>0.8666666666666667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1</c:v>
                </c:pt>
                <c:pt idx="706">
                  <c:v>0</c:v>
                </c:pt>
                <c:pt idx="707">
                  <c:v>0</c:v>
                </c:pt>
                <c:pt idx="708">
                  <c:v>0.97359735973597361</c:v>
                </c:pt>
                <c:pt idx="709">
                  <c:v>1</c:v>
                </c:pt>
                <c:pt idx="710">
                  <c:v>0</c:v>
                </c:pt>
                <c:pt idx="711">
                  <c:v>1</c:v>
                </c:pt>
                <c:pt idx="712">
                  <c:v>0.8666666666666667</c:v>
                </c:pt>
                <c:pt idx="713">
                  <c:v>1</c:v>
                </c:pt>
                <c:pt idx="714">
                  <c:v>0</c:v>
                </c:pt>
                <c:pt idx="715">
                  <c:v>1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0.96769456681350952</c:v>
                </c:pt>
                <c:pt idx="720">
                  <c:v>1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0.5730337078651685</c:v>
                </c:pt>
                <c:pt idx="725">
                  <c:v>0</c:v>
                </c:pt>
                <c:pt idx="726">
                  <c:v>0</c:v>
                </c:pt>
                <c:pt idx="727">
                  <c:v>0.5368421052631579</c:v>
                </c:pt>
                <c:pt idx="728">
                  <c:v>0.45454545454545453</c:v>
                </c:pt>
                <c:pt idx="729">
                  <c:v>0</c:v>
                </c:pt>
                <c:pt idx="730">
                  <c:v>0.45454545454545453</c:v>
                </c:pt>
                <c:pt idx="731">
                  <c:v>0.45454545454545453</c:v>
                </c:pt>
                <c:pt idx="732">
                  <c:v>0.9965792474344356</c:v>
                </c:pt>
                <c:pt idx="733">
                  <c:v>0.99674620390455526</c:v>
                </c:pt>
                <c:pt idx="734">
                  <c:v>0</c:v>
                </c:pt>
                <c:pt idx="735">
                  <c:v>0.99674620390455526</c:v>
                </c:pt>
                <c:pt idx="736">
                  <c:v>0</c:v>
                </c:pt>
                <c:pt idx="737">
                  <c:v>0</c:v>
                </c:pt>
                <c:pt idx="738">
                  <c:v>0.75</c:v>
                </c:pt>
                <c:pt idx="739">
                  <c:v>0.2857142857142857</c:v>
                </c:pt>
                <c:pt idx="740">
                  <c:v>0</c:v>
                </c:pt>
                <c:pt idx="741">
                  <c:v>0</c:v>
                </c:pt>
                <c:pt idx="742">
                  <c:v>1</c:v>
                </c:pt>
                <c:pt idx="743">
                  <c:v>0.95833333333333337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1</c:v>
                </c:pt>
                <c:pt idx="748">
                  <c:v>0.94186046511627908</c:v>
                </c:pt>
                <c:pt idx="749">
                  <c:v>0.94392523364485981</c:v>
                </c:pt>
                <c:pt idx="750">
                  <c:v>0.99434565880514847</c:v>
                </c:pt>
                <c:pt idx="751">
                  <c:v>1</c:v>
                </c:pt>
                <c:pt idx="752">
                  <c:v>1</c:v>
                </c:pt>
                <c:pt idx="753">
                  <c:v>0</c:v>
                </c:pt>
                <c:pt idx="754">
                  <c:v>0.94186046511627908</c:v>
                </c:pt>
                <c:pt idx="755">
                  <c:v>0.80952380952380953</c:v>
                </c:pt>
                <c:pt idx="756">
                  <c:v>1</c:v>
                </c:pt>
                <c:pt idx="757">
                  <c:v>0.99972403642719165</c:v>
                </c:pt>
                <c:pt idx="758">
                  <c:v>0</c:v>
                </c:pt>
                <c:pt idx="759">
                  <c:v>0.4</c:v>
                </c:pt>
                <c:pt idx="760">
                  <c:v>1</c:v>
                </c:pt>
                <c:pt idx="761">
                  <c:v>0.80952380952380953</c:v>
                </c:pt>
                <c:pt idx="762">
                  <c:v>1</c:v>
                </c:pt>
                <c:pt idx="763">
                  <c:v>0</c:v>
                </c:pt>
                <c:pt idx="764">
                  <c:v>1</c:v>
                </c:pt>
                <c:pt idx="765">
                  <c:v>1</c:v>
                </c:pt>
                <c:pt idx="766">
                  <c:v>0.99750623441396513</c:v>
                </c:pt>
                <c:pt idx="767">
                  <c:v>0.7407407407407407</c:v>
                </c:pt>
                <c:pt idx="768">
                  <c:v>1</c:v>
                </c:pt>
                <c:pt idx="769">
                  <c:v>0.95483870967741935</c:v>
                </c:pt>
                <c:pt idx="770">
                  <c:v>1</c:v>
                </c:pt>
                <c:pt idx="771">
                  <c:v>0.8</c:v>
                </c:pt>
                <c:pt idx="772">
                  <c:v>1</c:v>
                </c:pt>
                <c:pt idx="773">
                  <c:v>1</c:v>
                </c:pt>
                <c:pt idx="774">
                  <c:v>0.69859735973597359</c:v>
                </c:pt>
                <c:pt idx="775">
                  <c:v>0.999824837975127</c:v>
                </c:pt>
                <c:pt idx="776">
                  <c:v>0.96153846153846156</c:v>
                </c:pt>
                <c:pt idx="777">
                  <c:v>1</c:v>
                </c:pt>
                <c:pt idx="778">
                  <c:v>1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0</c:v>
                </c:pt>
                <c:pt idx="783">
                  <c:v>0.72519083969465647</c:v>
                </c:pt>
                <c:pt idx="784">
                  <c:v>1</c:v>
                </c:pt>
                <c:pt idx="785">
                  <c:v>1</c:v>
                </c:pt>
                <c:pt idx="786">
                  <c:v>1</c:v>
                </c:pt>
                <c:pt idx="787">
                  <c:v>1</c:v>
                </c:pt>
                <c:pt idx="788">
                  <c:v>0</c:v>
                </c:pt>
                <c:pt idx="789">
                  <c:v>0</c:v>
                </c:pt>
                <c:pt idx="790">
                  <c:v>1</c:v>
                </c:pt>
                <c:pt idx="791">
                  <c:v>1</c:v>
                </c:pt>
                <c:pt idx="792">
                  <c:v>0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0</c:v>
                </c:pt>
                <c:pt idx="797">
                  <c:v>0.42857142857142855</c:v>
                </c:pt>
                <c:pt idx="798">
                  <c:v>1</c:v>
                </c:pt>
                <c:pt idx="799">
                  <c:v>1</c:v>
                </c:pt>
                <c:pt idx="800">
                  <c:v>0.89473684210526316</c:v>
                </c:pt>
                <c:pt idx="801">
                  <c:v>0</c:v>
                </c:pt>
                <c:pt idx="802">
                  <c:v>0.9961464354527938</c:v>
                </c:pt>
                <c:pt idx="803">
                  <c:v>1</c:v>
                </c:pt>
                <c:pt idx="804">
                  <c:v>1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1</c:v>
                </c:pt>
                <c:pt idx="809">
                  <c:v>0</c:v>
                </c:pt>
                <c:pt idx="810">
                  <c:v>1</c:v>
                </c:pt>
                <c:pt idx="811">
                  <c:v>1</c:v>
                </c:pt>
                <c:pt idx="812">
                  <c:v>0.99762583095916424</c:v>
                </c:pt>
                <c:pt idx="813">
                  <c:v>1</c:v>
                </c:pt>
                <c:pt idx="814">
                  <c:v>1</c:v>
                </c:pt>
                <c:pt idx="815">
                  <c:v>0.99638205499276411</c:v>
                </c:pt>
                <c:pt idx="816">
                  <c:v>0</c:v>
                </c:pt>
                <c:pt idx="817">
                  <c:v>0.99764816556914393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0.4</c:v>
                </c:pt>
                <c:pt idx="822">
                  <c:v>0</c:v>
                </c:pt>
                <c:pt idx="823">
                  <c:v>0</c:v>
                </c:pt>
                <c:pt idx="824">
                  <c:v>0.94174757281553401</c:v>
                </c:pt>
                <c:pt idx="825">
                  <c:v>0.99955879108757995</c:v>
                </c:pt>
                <c:pt idx="826">
                  <c:v>0.99966854491216439</c:v>
                </c:pt>
                <c:pt idx="827">
                  <c:v>1</c:v>
                </c:pt>
                <c:pt idx="828">
                  <c:v>1</c:v>
                </c:pt>
                <c:pt idx="829">
                  <c:v>0.99965945853907712</c:v>
                </c:pt>
                <c:pt idx="830">
                  <c:v>1</c:v>
                </c:pt>
                <c:pt idx="831">
                  <c:v>1</c:v>
                </c:pt>
                <c:pt idx="832">
                  <c:v>0.95890410958904104</c:v>
                </c:pt>
                <c:pt idx="833">
                  <c:v>1</c:v>
                </c:pt>
                <c:pt idx="834">
                  <c:v>0</c:v>
                </c:pt>
                <c:pt idx="835">
                  <c:v>0</c:v>
                </c:pt>
                <c:pt idx="836">
                  <c:v>0.98639455782312924</c:v>
                </c:pt>
                <c:pt idx="837">
                  <c:v>0</c:v>
                </c:pt>
                <c:pt idx="838">
                  <c:v>0.99980988593155895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0.99778434268833083</c:v>
                </c:pt>
                <c:pt idx="843">
                  <c:v>0</c:v>
                </c:pt>
                <c:pt idx="844">
                  <c:v>0.4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1</c:v>
                </c:pt>
                <c:pt idx="852">
                  <c:v>0</c:v>
                </c:pt>
                <c:pt idx="853">
                  <c:v>1</c:v>
                </c:pt>
                <c:pt idx="85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675072"/>
        <c:axId val="111675648"/>
      </c:scatterChart>
      <c:valAx>
        <c:axId val="111675072"/>
        <c:scaling>
          <c:orientation val="minMax"/>
          <c:max val="4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Problem size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675648"/>
        <c:crosses val="autoZero"/>
        <c:crossBetween val="midCat"/>
      </c:valAx>
      <c:valAx>
        <c:axId val="11167564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Preprocessing</a:t>
                </a:r>
                <a:r>
                  <a:rPr lang="en-US" sz="1400" baseline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baseline="0">
                    <a:latin typeface="Arial" pitchFamily="34" charset="0"/>
                    <a:cs typeface="Arial" pitchFamily="34" charset="0"/>
                  </a:rPr>
                  <a:t>efficiency</a:t>
                </a:r>
                <a:endParaRPr lang="en-US" sz="140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6750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31CDD-71CA-4D91-9862-0734452AF7BC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C7337-1942-44D9-B211-2DA4F949F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6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368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07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7337-1942-44D9-B211-2DA4F949F5A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5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4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7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29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2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3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88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28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4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8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2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73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57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2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2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47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49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76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20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0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92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29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28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54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40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8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83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3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98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78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000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37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909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34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633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48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7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34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345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238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569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75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08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177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824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509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57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07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4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048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618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13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258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990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7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483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623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49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601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745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0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522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830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3897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76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000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907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586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394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513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8396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9A6-C257-436D-A3D5-8A1B6FE34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5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6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FB7F-4953-430A-81E8-36A9E6F04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3D51-6355-4E7D-98A3-6FE1F6038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3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9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0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9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28FE-1071-427C-92EC-1D60A2569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986F-638C-4B86-B3E2-FCEFCF07DE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of 32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3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all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10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0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0.xml"/><Relationship Id="rId1" Type="http://schemas.openxmlformats.org/officeDocument/2006/relationships/tags" Target="../tags/tag1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0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8.xml"/><Relationship Id="rId4" Type="http://schemas.openxmlformats.org/officeDocument/2006/relationships/chart" Target="../charts/char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4.xml"/><Relationship Id="rId5" Type="http://schemas.openxmlformats.org/officeDocument/2006/relationships/chart" Target="../charts/char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246" y="457200"/>
            <a:ext cx="8333508" cy="2133600"/>
          </a:xfrm>
        </p:spPr>
        <p:txBody>
          <a:bodyPr anchor="t"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hybrid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CONSTRAINT PROGRAMMING-Optimization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based infeasibility diagnosis framework for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nonconvex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NLPs and MINLPs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143000"/>
          </a:xfrm>
        </p:spPr>
        <p:txBody>
          <a:bodyPr anchor="ctr"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Yash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Puranik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Advisor: Nick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Sahinidis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271910"/>
            <a:ext cx="2161309" cy="1496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2286000" cy="165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3524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The authors would like to thank Air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Liquide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for providing partial financial support and motivation for this work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www.us.airliquide.com/image/photoelement/pj/logo_air_liquide1164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534" y="4495800"/>
            <a:ext cx="3012066" cy="98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12" name="Multiply 11"/>
          <p:cNvSpPr/>
          <p:nvPr/>
        </p:nvSpPr>
        <p:spPr>
          <a:xfrm>
            <a:off x="7418696" y="1397725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7418696" y="1778725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rPr>
              <a:t>MODEL STATUS: FEASIBLE</a:t>
            </a:r>
            <a:endParaRPr lang="en-US" sz="3600" b="1" kern="0" dirty="0">
              <a:solidFill>
                <a:schemeClr val="accent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1447800"/>
            <a:ext cx="7162800" cy="6096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0777"/>
            <a:ext cx="6324600" cy="4807623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7418696" y="2050377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050377"/>
            <a:ext cx="71628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7418696" y="1391873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440777"/>
            <a:ext cx="71628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ultiply 8"/>
          <p:cNvSpPr/>
          <p:nvPr/>
        </p:nvSpPr>
        <p:spPr>
          <a:xfrm>
            <a:off x="7418696" y="2030104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914400"/>
            <a:ext cx="7239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8200" y="2057400"/>
            <a:ext cx="71628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MODEL STATUS: INFEASIBLE</a:t>
            </a:r>
            <a:endParaRPr lang="en-US" sz="3600" b="1" kern="0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7418696" y="13716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1371600"/>
            <a:ext cx="71628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IIS OBTAINED</a:t>
            </a:r>
            <a:endParaRPr lang="en-US" sz="3600" b="1" kern="0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7418696" y="1385248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7418696" y="20574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7418696" y="23622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7418696" y="2667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7418696" y="29718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7418696" y="38862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7418696" y="4191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418696" y="48006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7418696" y="51054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Multiply 24"/>
          <p:cNvSpPr/>
          <p:nvPr/>
        </p:nvSpPr>
        <p:spPr>
          <a:xfrm>
            <a:off x="7418696" y="54102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Multiply 25"/>
          <p:cNvSpPr/>
          <p:nvPr/>
        </p:nvSpPr>
        <p:spPr>
          <a:xfrm>
            <a:off x="7418696" y="5715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7418696" y="60198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914400"/>
            <a:ext cx="7239000" cy="762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057400"/>
            <a:ext cx="63246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6934200" cy="914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4800600"/>
            <a:ext cx="4648200" cy="16002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892555"/>
            <a:ext cx="4648200" cy="56798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RELATED WORK	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3400" y="11430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Multiple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filtering algorithms proposed: algorithms rely on solving several feasibility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problems</a:t>
            </a:r>
          </a:p>
          <a:p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feasibility </a:t>
            </a:r>
            <a:r>
              <a:rPr lang="en-US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subproblems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either eliminate constraints not part of an IIS or identify members of an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IIS</a:t>
            </a:r>
          </a:p>
          <a:p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 of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proposed algorithms include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Elastic filter (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Chinneck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Dravnieks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1991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Addition filter (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Tamiz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al., 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1994)</a:t>
            </a:r>
          </a:p>
          <a:p>
            <a:pPr lvl="1"/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Adddition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-deletion filter, dynamic reordering additive method (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Guieu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Chinneck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1999)</a:t>
            </a:r>
          </a:p>
          <a:p>
            <a:pPr lvl="1"/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Depth first binary search filter, generalized binary search filter (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Atlihan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Schrage, 2008)</a:t>
            </a:r>
          </a:p>
          <a:p>
            <a:pPr lvl="1"/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CHALLENGES FOR NLPs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954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Methods established for linear programs are part of commercial codes CPLEX (1993), XPRESS (1997) 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Similar framework for nonlinear programs (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Chinneck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1995). However, the following challenges exist:</a:t>
            </a:r>
            <a:endParaRPr lang="en-US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choice of initial point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“hot start” for NLPs is more challenging</a:t>
            </a:r>
          </a:p>
          <a:p>
            <a:pPr lvl="1"/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Global search necessary for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nonconvex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NLPs to prove infeasibility by exhaustively searching the domain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MOTIVATION FOR Proposed APPROACH FOR MINLP</a:t>
            </a:r>
            <a:r>
              <a:rPr lang="en-US" sz="3600" cap="none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360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Experience with industrial model suggested basic causes of infeasibilities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Transcription errors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Incorrect bounds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Inferred bounds from constraints in conflict with specified bounds</a:t>
            </a:r>
          </a:p>
          <a:p>
            <a:pPr lvl="1"/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Presolve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techniques can efficiently identify conflicting bounds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Proposed methodology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presolve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techniques to identify a candidate set of constraints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Apply filtering algorithm on this test set to identify IIS</a:t>
            </a:r>
          </a:p>
          <a:p>
            <a:endParaRPr lang="en-US" dirty="0"/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5638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5181600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Brearley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et al. (1975),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Fourer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Gay (1994),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Sahinidis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(2003</a:t>
            </a:r>
            <a:r>
              <a:rPr lang="en-US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Crossing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bounds implies infeasible model 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 quick and computationally inexpensive test of infeasibility</a:t>
            </a:r>
          </a:p>
          <a:p>
            <a:pPr marL="285750" indent="-285750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2600" y="2971800"/>
            <a:ext cx="23622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62599" y="3352800"/>
            <a:ext cx="1790855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5400" y="2971800"/>
            <a:ext cx="23622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33600" y="2971800"/>
            <a:ext cx="15240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PRESOLVE: FEASIBILITY-BASED DOMAIN REDUCTION</a:t>
            </a:r>
            <a:endParaRPr lang="en-US" sz="3600" b="1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5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230880"/>
            <a:ext cx="3200400" cy="1005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461260"/>
            <a:ext cx="762000" cy="26441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6300380" y="2722179"/>
            <a:ext cx="1053075" cy="2343807"/>
          </a:xfrm>
          <a:custGeom>
            <a:avLst/>
            <a:gdLst>
              <a:gd name="connsiteX0" fmla="*/ 0 w 1262006"/>
              <a:gd name="connsiteY0" fmla="*/ 0 h 2333297"/>
              <a:gd name="connsiteX1" fmla="*/ 1261242 w 1262006"/>
              <a:gd name="connsiteY1" fmla="*/ 1324304 h 2333297"/>
              <a:gd name="connsiteX2" fmla="*/ 147145 w 1262006"/>
              <a:gd name="connsiteY2" fmla="*/ 2333297 h 2333297"/>
              <a:gd name="connsiteX0" fmla="*/ 0 w 958001"/>
              <a:gd name="connsiteY0" fmla="*/ 0 h 2333297"/>
              <a:gd name="connsiteX1" fmla="*/ 956442 w 958001"/>
              <a:gd name="connsiteY1" fmla="*/ 1324304 h 2333297"/>
              <a:gd name="connsiteX2" fmla="*/ 147145 w 958001"/>
              <a:gd name="connsiteY2" fmla="*/ 2333297 h 2333297"/>
              <a:gd name="connsiteX0" fmla="*/ 0 w 957341"/>
              <a:gd name="connsiteY0" fmla="*/ 0 h 2343807"/>
              <a:gd name="connsiteX1" fmla="*/ 956442 w 957341"/>
              <a:gd name="connsiteY1" fmla="*/ 1324304 h 2343807"/>
              <a:gd name="connsiteX2" fmla="*/ 115614 w 957341"/>
              <a:gd name="connsiteY2" fmla="*/ 2343807 h 234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341" h="2343807">
                <a:moveTo>
                  <a:pt x="0" y="0"/>
                </a:moveTo>
                <a:cubicBezTo>
                  <a:pt x="618359" y="467710"/>
                  <a:pt x="937173" y="933670"/>
                  <a:pt x="956442" y="1324304"/>
                </a:cubicBezTo>
                <a:cubicBezTo>
                  <a:pt x="975711" y="1714938"/>
                  <a:pt x="684924" y="2033752"/>
                  <a:pt x="115614" y="23438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8144777">
            <a:off x="6410520" y="2452349"/>
            <a:ext cx="488881" cy="2890310"/>
          </a:xfrm>
          <a:custGeom>
            <a:avLst/>
            <a:gdLst>
              <a:gd name="connsiteX0" fmla="*/ 0 w 1262006"/>
              <a:gd name="connsiteY0" fmla="*/ 0 h 2333297"/>
              <a:gd name="connsiteX1" fmla="*/ 1261242 w 1262006"/>
              <a:gd name="connsiteY1" fmla="*/ 1324304 h 2333297"/>
              <a:gd name="connsiteX2" fmla="*/ 147145 w 1262006"/>
              <a:gd name="connsiteY2" fmla="*/ 2333297 h 2333297"/>
              <a:gd name="connsiteX0" fmla="*/ 0 w 958001"/>
              <a:gd name="connsiteY0" fmla="*/ 0 h 2333297"/>
              <a:gd name="connsiteX1" fmla="*/ 956442 w 958001"/>
              <a:gd name="connsiteY1" fmla="*/ 1324304 h 2333297"/>
              <a:gd name="connsiteX2" fmla="*/ 147145 w 958001"/>
              <a:gd name="connsiteY2" fmla="*/ 2333297 h 2333297"/>
              <a:gd name="connsiteX0" fmla="*/ 0 w 957341"/>
              <a:gd name="connsiteY0" fmla="*/ 0 h 2343807"/>
              <a:gd name="connsiteX1" fmla="*/ 956442 w 957341"/>
              <a:gd name="connsiteY1" fmla="*/ 1324304 h 2343807"/>
              <a:gd name="connsiteX2" fmla="*/ 115614 w 957341"/>
              <a:gd name="connsiteY2" fmla="*/ 2343807 h 234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341" h="2343807">
                <a:moveTo>
                  <a:pt x="0" y="0"/>
                </a:moveTo>
                <a:cubicBezTo>
                  <a:pt x="618359" y="467710"/>
                  <a:pt x="937173" y="933670"/>
                  <a:pt x="956442" y="1324304"/>
                </a:cubicBezTo>
                <a:cubicBezTo>
                  <a:pt x="975711" y="1714938"/>
                  <a:pt x="684924" y="2033752"/>
                  <a:pt x="115614" y="23438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PROPOSED INFEASIBILITY DIAGNOSIS FRAMEWORK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2000" y="1524000"/>
            <a:ext cx="7848600" cy="5334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Preprocessing: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a reduced test set of constraints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Drop one constraint and </a:t>
            </a:r>
            <a:r>
              <a:rPr lang="en-US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presolve</a:t>
            </a:r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model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model proved infeasible, drop the constraint permanently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Loop through all constraints to identify a candidate set of constraints</a:t>
            </a:r>
          </a:p>
          <a:p>
            <a:pPr marL="457200" lvl="1" indent="0">
              <a:buFont typeface="Arial" pitchFamily="34" charset="0"/>
              <a:buNone/>
            </a:pPr>
            <a:endParaRPr lang="en-US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Filtering: 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Filter this reduced candidate set to obtain IIS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BARON is ideal for filtering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Implements </a:t>
            </a:r>
            <a:r>
              <a:rPr lang="en-US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presolve</a:t>
            </a:r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techniques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Capability to terminate with first feasible solution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Exhaustive search of domain through branch and bound – rigorous proof of infeasibility</a:t>
            </a:r>
          </a:p>
          <a:p>
            <a:pPr lvl="1"/>
            <a:endParaRPr lang="en-US" sz="2000" b="1" dirty="0" smtClean="0">
              <a:solidFill>
                <a:prstClr val="black"/>
              </a:solidFill>
            </a:endParaRPr>
          </a:p>
          <a:p>
            <a:pPr lvl="1"/>
            <a:endParaRPr lang="en-US" sz="1600" b="1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324600" cy="4807623"/>
          </a:xfrm>
          <a:prstGeom prst="rect">
            <a:avLst/>
          </a:prstGeom>
        </p:spPr>
      </p:pic>
      <p:sp>
        <p:nvSpPr>
          <p:cNvPr id="5" name="Multiply 4"/>
          <p:cNvSpPr/>
          <p:nvPr/>
        </p:nvSpPr>
        <p:spPr>
          <a:xfrm>
            <a:off x="7571096" y="1322696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914400"/>
            <a:ext cx="7239000" cy="762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524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ILLUSTRATIVE EXAMPLE–Revisited </a:t>
            </a:r>
          </a:p>
        </p:txBody>
      </p:sp>
    </p:spTree>
    <p:extLst>
      <p:ext uri="{BB962C8B-B14F-4D97-AF65-F5344CB8AC3E}">
        <p14:creationId xmlns:p14="http://schemas.microsoft.com/office/powerpoint/2010/main" val="30117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MODEL SUBMISSION STATISTICS </a:t>
            </a:r>
            <a:r>
              <a:rPr lang="en-US" sz="3600" b="1" kern="0" cap="all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via NEOS SERVER for </a:t>
            </a:r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BARON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6172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 of 18095 problems submitted were infeasible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229600" cy="48006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413673"/>
              </p:ext>
            </p:extLst>
          </p:nvPr>
        </p:nvGraphicFramePr>
        <p:xfrm>
          <a:off x="533400" y="13716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2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324600" cy="4807623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7571096" y="1322696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914400"/>
            <a:ext cx="7239000" cy="762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1524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PRESOLVE STATUS: INFEASIBLE</a:t>
            </a:r>
            <a:endParaRPr lang="en-US" sz="3600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324600" cy="4807623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REDUCED SET</a:t>
            </a:r>
            <a:endParaRPr lang="en-US" sz="3600" b="1" kern="0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7571096" y="1309048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7571096" y="19812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7571096" y="2286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7571096" y="25908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7571096" y="28956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7571096" y="3810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7571096" y="41148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7571096" y="47244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7571096" y="50292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Multiply 24"/>
          <p:cNvSpPr/>
          <p:nvPr/>
        </p:nvSpPr>
        <p:spPr>
          <a:xfrm>
            <a:off x="7571096" y="53340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Multiply 25"/>
          <p:cNvSpPr/>
          <p:nvPr/>
        </p:nvSpPr>
        <p:spPr>
          <a:xfrm>
            <a:off x="7571096" y="56388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7571096" y="59436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914400"/>
            <a:ext cx="7239000" cy="762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981200"/>
            <a:ext cx="6324600" cy="30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86000"/>
            <a:ext cx="6934200" cy="914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4724400"/>
            <a:ext cx="4648200" cy="16002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816355"/>
            <a:ext cx="4648200" cy="56798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BENEFITS OF THE FRAMEWORK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2000" y="1524000"/>
            <a:ext cx="7924800" cy="4495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Leverage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presolve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potentially eliminate large number of problem constraints </a:t>
            </a:r>
          </a:p>
          <a:p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Presolve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computationally inexpensive. This elimination can be achieved rapidly</a:t>
            </a:r>
          </a:p>
          <a:p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iltering will have to solve fewer feasibility problems for IIS isolation</a:t>
            </a:r>
          </a:p>
          <a:p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Preprocessing stage may be sufficient to isolate the IIS for many problems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lvl="1"/>
            <a:endParaRPr lang="en-US" sz="2000" b="1" dirty="0" smtClean="0">
              <a:solidFill>
                <a:prstClr val="black"/>
              </a:solidFill>
            </a:endParaRPr>
          </a:p>
          <a:p>
            <a:pPr lvl="1"/>
            <a:endParaRPr lang="en-US" sz="1600" b="1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COMPUTATIONAL EXPERIMENTS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2000" y="1524000"/>
            <a:ext cx="7924800" cy="4724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test set of 983 infeasible problems submitted to BARON via NEOS server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Implemented proposed framework with following algorithms:</a:t>
            </a:r>
          </a:p>
          <a:p>
            <a:pPr lvl="1"/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Deletion filter </a:t>
            </a:r>
          </a:p>
          <a:p>
            <a:pPr lvl="1"/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Addition filter </a:t>
            </a:r>
          </a:p>
          <a:p>
            <a:pPr lvl="1"/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Addition-deletion filter </a:t>
            </a:r>
          </a:p>
          <a:p>
            <a:pPr lvl="1"/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Depth first binary search filter 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Results presented here compare deletion filtering with preprocessing v/s pure deletion filtering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lvl="1"/>
            <a:endParaRPr lang="en-US" sz="2000" b="1" dirty="0" smtClean="0">
              <a:solidFill>
                <a:prstClr val="black"/>
              </a:solidFill>
            </a:endParaRPr>
          </a:p>
          <a:p>
            <a:pPr lvl="1"/>
            <a:endParaRPr lang="en-US" sz="1600" b="1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90874"/>
              </p:ext>
            </p:extLst>
          </p:nvPr>
        </p:nvGraphicFramePr>
        <p:xfrm>
          <a:off x="1524000" y="2209800"/>
          <a:ext cx="6096000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Model type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Number of problems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LP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MIP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NLP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MINLP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609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b="1" kern="0" cap="all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SELECTED Computational times</a:t>
            </a:r>
            <a:endParaRPr lang="en-US" sz="3600" b="1" kern="0" cap="all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8382"/>
              </p:ext>
            </p:extLst>
          </p:nvPr>
        </p:nvGraphicFramePr>
        <p:xfrm>
          <a:off x="914400" y="1447800"/>
          <a:ext cx="7239000" cy="4251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Model Name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en-US" b="1" u="none" baseline="0" dirty="0" smtClean="0">
                          <a:latin typeface="Arial" pitchFamily="34" charset="0"/>
                          <a:cs typeface="Arial" pitchFamily="34" charset="0"/>
                        </a:rPr>
                        <a:t> to return infeasibility [s]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Time to find an IIS with deletion filtering [s]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inf_mip_71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Inf_nlp_29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0.65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Inf_nlp_186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5.51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0.68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Inf_minlp_220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inf_rminlp_14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0.68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inf_mip_104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0.66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inf_minlp_562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1.94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8790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Deletion filter on an average takes 325 times more time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AVERAGE COMPUTATIONAL TIMES 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10038"/>
              </p:ext>
            </p:extLst>
          </p:nvPr>
        </p:nvGraphicFramePr>
        <p:xfrm>
          <a:off x="457199" y="1295400"/>
          <a:ext cx="8229601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1143000"/>
            <a:ext cx="8229600" cy="50292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SELECTED IIS CARDINALITIES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24426"/>
              </p:ext>
            </p:extLst>
          </p:nvPr>
        </p:nvGraphicFramePr>
        <p:xfrm>
          <a:off x="914400" y="1661160"/>
          <a:ext cx="7239000" cy="3977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latin typeface="Arial" pitchFamily="34" charset="0"/>
                          <a:cs typeface="Arial" pitchFamily="34" charset="0"/>
                        </a:rPr>
                        <a:t>Original model size (rows + columns)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latin typeface="Arial" pitchFamily="34" charset="0"/>
                          <a:cs typeface="Arial" pitchFamily="34" charset="0"/>
                        </a:rPr>
                        <a:t>IIS</a:t>
                      </a:r>
                      <a:r>
                        <a:rPr lang="en-US" u="none" baseline="0" dirty="0" smtClean="0">
                          <a:latin typeface="Arial" pitchFamily="34" charset="0"/>
                          <a:cs typeface="Arial" pitchFamily="34" charset="0"/>
                        </a:rPr>
                        <a:t> size</a:t>
                      </a:r>
                      <a:r>
                        <a:rPr lang="en-US" u="non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u="none" dirty="0" smtClean="0">
                          <a:latin typeface="Arial" pitchFamily="34" charset="0"/>
                          <a:cs typeface="Arial" pitchFamily="34" charset="0"/>
                        </a:rPr>
                        <a:t>(rows + columns)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inf_mip_71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Inf_nlp_29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10174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Inf_nlp_186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30327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10874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inf_minlp_220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2768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inf_rminlp_14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11750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inf_mip_104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inf_minlp_562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782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58674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*Binaries were enforced for MIPs and MINLPs for IIS isolation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63879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IIS contains 10% of original rows and 20% of original columns on average.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over 272 models, less than 1% of model rows and columns in an IIS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781663"/>
              </p:ext>
            </p:extLst>
          </p:nvPr>
        </p:nvGraphicFramePr>
        <p:xfrm>
          <a:off x="-762000" y="723900"/>
          <a:ext cx="9338354" cy="5161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IIS CARDINALITIES (%)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19200"/>
            <a:ext cx="8001000" cy="44196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91147"/>
              </p:ext>
            </p:extLst>
          </p:nvPr>
        </p:nvGraphicFramePr>
        <p:xfrm>
          <a:off x="533400" y="1219200"/>
          <a:ext cx="8121782" cy="457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05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PREPROCESSING IMPACT ON SOME PROBLEMS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02291"/>
              </p:ext>
            </p:extLst>
          </p:nvPr>
        </p:nvGraphicFramePr>
        <p:xfrm>
          <a:off x="228600" y="1569720"/>
          <a:ext cx="8686800" cy="4526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Original model size (rows + columns)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Reduced model after preprocessing (rows</a:t>
                      </a:r>
                      <a:r>
                        <a:rPr lang="en-US" b="1" u="none" baseline="0" dirty="0" smtClean="0">
                          <a:latin typeface="Arial" pitchFamily="34" charset="0"/>
                          <a:cs typeface="Arial" pitchFamily="34" charset="0"/>
                        </a:rPr>
                        <a:t> + columns)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IIS</a:t>
                      </a:r>
                      <a:r>
                        <a:rPr lang="en-US" b="1" u="none" baseline="0" dirty="0" smtClean="0">
                          <a:latin typeface="Arial" pitchFamily="34" charset="0"/>
                          <a:cs typeface="Arial" pitchFamily="34" charset="0"/>
                        </a:rPr>
                        <a:t> size</a:t>
                      </a:r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(rows + columns)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inf_mip_71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2447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378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Inf_nlp_29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10174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Inf_nlp_186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30327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10874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Inf_minlp_220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2768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inf_rminlp_14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11750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inf_mip_104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13322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378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inf_minlp_562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782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245423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*Binaries were enforced for MIPs and MINLPs for IIS isolation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PREPROCESSING EFFICIENCY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268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Preprocessing eliminates 68% rows and 72% columns not in IIS on average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284 problems, preprocessing reduces the model to an IIS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599" cy="5010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644014"/>
            <a:ext cx="8229600" cy="438721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487990"/>
              </p:ext>
            </p:extLst>
          </p:nvPr>
        </p:nvGraphicFramePr>
        <p:xfrm>
          <a:off x="457199" y="1644014"/>
          <a:ext cx="8229599" cy="4382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428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IIS ISOLATION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2000" y="12954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Identification of Irreducible Inconsistent Sets (IIS)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 Loon, 1980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can help speed up the diagnosis process</a:t>
            </a:r>
          </a:p>
          <a:p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IIS is an infeasible set with any proper subset feasible</a:t>
            </a:r>
          </a:p>
          <a:p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IIS provides a set of inconsistencies that must be eliminated from the model</a:t>
            </a:r>
          </a:p>
        </p:txBody>
      </p:sp>
      <p:sp>
        <p:nvSpPr>
          <p:cNvPr id="60" name="Multiply 59"/>
          <p:cNvSpPr/>
          <p:nvPr/>
        </p:nvSpPr>
        <p:spPr>
          <a:xfrm>
            <a:off x="1091807" y="6012558"/>
            <a:ext cx="327064" cy="37785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5993124"/>
            <a:ext cx="160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Infeasible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58590" y="4734300"/>
            <a:ext cx="1952232" cy="1623465"/>
            <a:chOff x="558590" y="4734300"/>
            <a:chExt cx="1952232" cy="1623465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58590" y="4799761"/>
              <a:ext cx="1952232" cy="123641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258921" y="4734300"/>
              <a:ext cx="82917" cy="130922"/>
            </a:xfrm>
            <a:prstGeom prst="line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30893" y="5776313"/>
              <a:ext cx="82917" cy="130922"/>
            </a:xfrm>
            <a:prstGeom prst="line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9614" y="5896100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4F81BD"/>
                  </a:solidFill>
                </a:rPr>
                <a:t>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38910" y="4461794"/>
            <a:ext cx="1503835" cy="2015206"/>
            <a:chOff x="1638910" y="4461794"/>
            <a:chExt cx="1503835" cy="201520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26780" y="4461794"/>
              <a:ext cx="1250818" cy="20152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944045" y="4524769"/>
              <a:ext cx="130294" cy="80871"/>
            </a:xfrm>
            <a:prstGeom prst="line">
              <a:avLst/>
            </a:prstGeom>
            <a:ln w="190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012451" y="6225099"/>
              <a:ext cx="130294" cy="80871"/>
            </a:xfrm>
            <a:prstGeom prst="line">
              <a:avLst/>
            </a:prstGeom>
            <a:ln w="190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638910" y="4527217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504D"/>
                  </a:solidFill>
                </a:rPr>
                <a:t>b</a:t>
              </a:r>
              <a:endParaRPr lang="en-US" sz="2400" b="1" dirty="0">
                <a:solidFill>
                  <a:srgbClr val="C0504D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06689" y="5437909"/>
            <a:ext cx="3274711" cy="834422"/>
            <a:chOff x="306689" y="5437909"/>
            <a:chExt cx="3274711" cy="834422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306689" y="5437909"/>
              <a:ext cx="3274711" cy="661239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369664" y="5500885"/>
              <a:ext cx="34969" cy="173182"/>
            </a:xfrm>
            <a:prstGeom prst="line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392474" y="6099149"/>
              <a:ext cx="34969" cy="173182"/>
            </a:xfrm>
            <a:prstGeom prst="line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016327" y="5606095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9BBB59"/>
                  </a:solidFill>
                </a:rPr>
                <a:t>c</a:t>
              </a:r>
              <a:endParaRPr lang="en-US" sz="2400" b="1" dirty="0">
                <a:solidFill>
                  <a:srgbClr val="9BBB5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0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SPEEDUPS DUE TO PREPROCESSING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89511"/>
              </p:ext>
            </p:extLst>
          </p:nvPr>
        </p:nvGraphicFramePr>
        <p:xfrm>
          <a:off x="914400" y="1600200"/>
          <a:ext cx="7239000" cy="3977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Deletion filter [s]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Arial" pitchFamily="34" charset="0"/>
                          <a:cs typeface="Arial" pitchFamily="34" charset="0"/>
                        </a:rPr>
                        <a:t>Deletion</a:t>
                      </a:r>
                      <a:r>
                        <a:rPr lang="en-US" b="1" u="none" baseline="0" dirty="0" smtClean="0">
                          <a:latin typeface="Arial" pitchFamily="34" charset="0"/>
                          <a:cs typeface="Arial" pitchFamily="34" charset="0"/>
                        </a:rPr>
                        <a:t> filter with preprocessing [s]</a:t>
                      </a:r>
                      <a:endParaRPr lang="en-US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inf_mip_71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Inf_nlp_29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inf_nlp_186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inf_minlp_220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inf_rminlp_14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inf_mip_104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&gt;500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Inf_minlp_562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212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28600" y="5867400"/>
            <a:ext cx="967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Deletion filter is 13 times faster on average with preprocessing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CONCLUSIONS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1219200"/>
            <a:ext cx="79248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Proposed an IIS identification approach for nonconvex NLPs and MINLPs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our test set, finding an IIS takes about 25 times the CPU time to prove infeasibility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Preprocessing speeds up deletion filtering by 13 times on average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Preprocessing reduces the problem to an IIS for most problems in our test set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Infeasibility library will be made available at http://archimedes.cheme.cmu.edu</a:t>
            </a:r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lvl="1"/>
            <a:endParaRPr lang="en-US" sz="2000" b="1" dirty="0" smtClean="0">
              <a:solidFill>
                <a:prstClr val="black"/>
              </a:solidFill>
            </a:endParaRPr>
          </a:p>
          <a:p>
            <a:pPr lvl="1"/>
            <a:endParaRPr lang="en-US" sz="1600" b="1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IIS ISOLATION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2000" y="12954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Identification of Irreducible Inconsistent Sets (IIS)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 Loon, 1980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can help speed up the diagnosis process</a:t>
            </a:r>
          </a:p>
          <a:p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IIS is an infeasible set with any proper subset feasible</a:t>
            </a:r>
          </a:p>
          <a:p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IIS provides a set of inconsistencies that must be eliminated from the model</a:t>
            </a:r>
          </a:p>
        </p:txBody>
      </p:sp>
      <p:sp>
        <p:nvSpPr>
          <p:cNvPr id="60" name="Multiply 59"/>
          <p:cNvSpPr/>
          <p:nvPr/>
        </p:nvSpPr>
        <p:spPr>
          <a:xfrm>
            <a:off x="1091807" y="6012558"/>
            <a:ext cx="327064" cy="37785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5993124"/>
            <a:ext cx="160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Infeasible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58590" y="4734300"/>
            <a:ext cx="1952232" cy="1623465"/>
            <a:chOff x="558590" y="4734300"/>
            <a:chExt cx="1952232" cy="1623465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58590" y="4799761"/>
              <a:ext cx="1952232" cy="123641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258921" y="4734300"/>
              <a:ext cx="82917" cy="130922"/>
            </a:xfrm>
            <a:prstGeom prst="line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30893" y="5776313"/>
              <a:ext cx="82917" cy="130922"/>
            </a:xfrm>
            <a:prstGeom prst="line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9614" y="5896100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4F81BD"/>
                  </a:solidFill>
                </a:rPr>
                <a:t>a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822910" y="4672761"/>
            <a:ext cx="1651152" cy="1760293"/>
            <a:chOff x="3891150" y="4672761"/>
            <a:chExt cx="1651152" cy="1760293"/>
          </a:xfrm>
        </p:grpSpPr>
        <p:grpSp>
          <p:nvGrpSpPr>
            <p:cNvPr id="68" name="Group 67"/>
            <p:cNvGrpSpPr/>
            <p:nvPr/>
          </p:nvGrpSpPr>
          <p:grpSpPr>
            <a:xfrm>
              <a:off x="3891150" y="4672761"/>
              <a:ext cx="1605093" cy="1605093"/>
              <a:chOff x="634308" y="4959963"/>
              <a:chExt cx="1942162" cy="1942162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634308" y="4959963"/>
                <a:ext cx="1942162" cy="194216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782176" y="5335581"/>
                <a:ext cx="1728833" cy="1118309"/>
                <a:chOff x="5593705" y="1883544"/>
                <a:chExt cx="2531185" cy="1637316"/>
              </a:xfrm>
            </p:grpSpPr>
            <p:sp>
              <p:nvSpPr>
                <p:cNvPr id="72" name="Freeform 71"/>
                <p:cNvSpPr/>
                <p:nvPr/>
              </p:nvSpPr>
              <p:spPr>
                <a:xfrm>
                  <a:off x="7244610" y="2879415"/>
                  <a:ext cx="880280" cy="641445"/>
                </a:xfrm>
                <a:custGeom>
                  <a:avLst/>
                  <a:gdLst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3340"/>
                    <a:gd name="connsiteY0" fmla="*/ 22546 h 663991"/>
                    <a:gd name="connsiteX1" fmla="*/ 402021 w 893340"/>
                    <a:gd name="connsiteY1" fmla="*/ 663991 h 663991"/>
                    <a:gd name="connsiteX2" fmla="*/ 893340 w 893340"/>
                    <a:gd name="connsiteY2" fmla="*/ 193144 h 663991"/>
                    <a:gd name="connsiteX3" fmla="*/ 13060 w 893340"/>
                    <a:gd name="connsiteY3" fmla="*/ 22546 h 663991"/>
                    <a:gd name="connsiteX0" fmla="*/ 13060 w 893340"/>
                    <a:gd name="connsiteY0" fmla="*/ 0 h 641445"/>
                    <a:gd name="connsiteX1" fmla="*/ 402021 w 893340"/>
                    <a:gd name="connsiteY1" fmla="*/ 641445 h 641445"/>
                    <a:gd name="connsiteX2" fmla="*/ 893340 w 893340"/>
                    <a:gd name="connsiteY2" fmla="*/ 170598 h 641445"/>
                    <a:gd name="connsiteX3" fmla="*/ 13060 w 893340"/>
                    <a:gd name="connsiteY3" fmla="*/ 0 h 641445"/>
                    <a:gd name="connsiteX0" fmla="*/ 0 w 880280"/>
                    <a:gd name="connsiteY0" fmla="*/ 0 h 641445"/>
                    <a:gd name="connsiteX1" fmla="*/ 388961 w 880280"/>
                    <a:gd name="connsiteY1" fmla="*/ 641445 h 641445"/>
                    <a:gd name="connsiteX2" fmla="*/ 880280 w 880280"/>
                    <a:gd name="connsiteY2" fmla="*/ 170598 h 641445"/>
                    <a:gd name="connsiteX3" fmla="*/ 0 w 880280"/>
                    <a:gd name="connsiteY3" fmla="*/ 0 h 641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0280" h="641445">
                      <a:moveTo>
                        <a:pt x="0" y="0"/>
                      </a:moveTo>
                      <a:lnTo>
                        <a:pt x="388961" y="641445"/>
                      </a:lnTo>
                      <a:lnTo>
                        <a:pt x="880280" y="1705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wdUpDiag">
                  <a:fgClr>
                    <a:schemeClr val="bg1">
                      <a:lumMod val="65000"/>
                    </a:schemeClr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73" name="Group 72"/>
                <p:cNvGrpSpPr/>
                <p:nvPr/>
              </p:nvGrpSpPr>
              <p:grpSpPr>
                <a:xfrm>
                  <a:off x="5593705" y="1883544"/>
                  <a:ext cx="2236672" cy="1376413"/>
                  <a:chOff x="5377714" y="1883544"/>
                  <a:chExt cx="2236672" cy="1376413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6415957" y="1883544"/>
                    <a:ext cx="854326" cy="1376413"/>
                  </a:xfrm>
                  <a:prstGeom prst="line">
                    <a:avLst/>
                  </a:prstGeom>
                  <a:ln w="3810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5377714" y="2550244"/>
                    <a:ext cx="2236672" cy="451636"/>
                  </a:xfrm>
                  <a:prstGeom prst="line">
                    <a:avLst/>
                  </a:prstGeom>
                  <a:ln w="3810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7281693" y="2001135"/>
                  <a:ext cx="646331" cy="646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✓</a:t>
                  </a:r>
                  <a:endParaRPr lang="en-US" sz="1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9" name="TextBox 68"/>
            <p:cNvSpPr txBox="1"/>
            <p:nvPr/>
          </p:nvSpPr>
          <p:spPr>
            <a:xfrm>
              <a:off x="5205350" y="5971389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4F81BD"/>
                  </a:solidFill>
                </a:rPr>
                <a:t>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38910" y="4461794"/>
            <a:ext cx="1503835" cy="2015206"/>
            <a:chOff x="1638910" y="4461794"/>
            <a:chExt cx="1503835" cy="201520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26780" y="4461794"/>
              <a:ext cx="1250818" cy="20152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944045" y="4524769"/>
              <a:ext cx="130294" cy="80871"/>
            </a:xfrm>
            <a:prstGeom prst="line">
              <a:avLst/>
            </a:prstGeom>
            <a:ln w="190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012451" y="6225099"/>
              <a:ext cx="130294" cy="80871"/>
            </a:xfrm>
            <a:prstGeom prst="line">
              <a:avLst/>
            </a:prstGeom>
            <a:ln w="19050">
              <a:solidFill>
                <a:schemeClr val="accent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638910" y="4527217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504D"/>
                  </a:solidFill>
                </a:rPr>
                <a:t>b</a:t>
              </a:r>
              <a:endParaRPr lang="en-US" sz="2400" b="1" dirty="0">
                <a:solidFill>
                  <a:srgbClr val="C0504D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623377" y="4672761"/>
            <a:ext cx="1609697" cy="1760293"/>
            <a:chOff x="5691617" y="4672761"/>
            <a:chExt cx="1609697" cy="1760293"/>
          </a:xfrm>
        </p:grpSpPr>
        <p:grpSp>
          <p:nvGrpSpPr>
            <p:cNvPr id="83" name="Group 82"/>
            <p:cNvGrpSpPr/>
            <p:nvPr/>
          </p:nvGrpSpPr>
          <p:grpSpPr>
            <a:xfrm>
              <a:off x="5691617" y="4672761"/>
              <a:ext cx="1605093" cy="1605093"/>
              <a:chOff x="6901269" y="2346094"/>
              <a:chExt cx="1942162" cy="1942162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901269" y="2346094"/>
                <a:ext cx="1942162" cy="194216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6938566" y="2586937"/>
                <a:ext cx="1826432" cy="1031391"/>
                <a:chOff x="5156298" y="3263873"/>
                <a:chExt cx="2674079" cy="1510056"/>
              </a:xfrm>
            </p:grpSpPr>
            <p:sp>
              <p:nvSpPr>
                <p:cNvPr id="87" name="Freeform 86"/>
                <p:cNvSpPr/>
                <p:nvPr/>
              </p:nvSpPr>
              <p:spPr>
                <a:xfrm rot="6866374">
                  <a:off x="5265541" y="3934392"/>
                  <a:ext cx="730294" cy="948780"/>
                </a:xfrm>
                <a:custGeom>
                  <a:avLst/>
                  <a:gdLst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3340"/>
                    <a:gd name="connsiteY0" fmla="*/ 22546 h 663991"/>
                    <a:gd name="connsiteX1" fmla="*/ 402021 w 893340"/>
                    <a:gd name="connsiteY1" fmla="*/ 663991 h 663991"/>
                    <a:gd name="connsiteX2" fmla="*/ 893340 w 893340"/>
                    <a:gd name="connsiteY2" fmla="*/ 193144 h 663991"/>
                    <a:gd name="connsiteX3" fmla="*/ 13060 w 893340"/>
                    <a:gd name="connsiteY3" fmla="*/ 22546 h 663991"/>
                    <a:gd name="connsiteX0" fmla="*/ 13060 w 893340"/>
                    <a:gd name="connsiteY0" fmla="*/ 0 h 641445"/>
                    <a:gd name="connsiteX1" fmla="*/ 402021 w 893340"/>
                    <a:gd name="connsiteY1" fmla="*/ 641445 h 641445"/>
                    <a:gd name="connsiteX2" fmla="*/ 893340 w 893340"/>
                    <a:gd name="connsiteY2" fmla="*/ 170598 h 641445"/>
                    <a:gd name="connsiteX3" fmla="*/ 13060 w 893340"/>
                    <a:gd name="connsiteY3" fmla="*/ 0 h 641445"/>
                    <a:gd name="connsiteX0" fmla="*/ 0 w 880280"/>
                    <a:gd name="connsiteY0" fmla="*/ 0 h 641445"/>
                    <a:gd name="connsiteX1" fmla="*/ 388961 w 880280"/>
                    <a:gd name="connsiteY1" fmla="*/ 641445 h 641445"/>
                    <a:gd name="connsiteX2" fmla="*/ 880280 w 880280"/>
                    <a:gd name="connsiteY2" fmla="*/ 170598 h 641445"/>
                    <a:gd name="connsiteX3" fmla="*/ 0 w 880280"/>
                    <a:gd name="connsiteY3" fmla="*/ 0 h 641445"/>
                    <a:gd name="connsiteX0" fmla="*/ 0 w 812946"/>
                    <a:gd name="connsiteY0" fmla="*/ 0 h 832257"/>
                    <a:gd name="connsiteX1" fmla="*/ 321627 w 812946"/>
                    <a:gd name="connsiteY1" fmla="*/ 832257 h 832257"/>
                    <a:gd name="connsiteX2" fmla="*/ 812946 w 812946"/>
                    <a:gd name="connsiteY2" fmla="*/ 361410 h 832257"/>
                    <a:gd name="connsiteX3" fmla="*/ 0 w 812946"/>
                    <a:gd name="connsiteY3" fmla="*/ 0 h 832257"/>
                    <a:gd name="connsiteX0" fmla="*/ 23123 w 836069"/>
                    <a:gd name="connsiteY0" fmla="*/ 16819 h 950744"/>
                    <a:gd name="connsiteX1" fmla="*/ 243066 w 836069"/>
                    <a:gd name="connsiteY1" fmla="*/ 950744 h 950744"/>
                    <a:gd name="connsiteX2" fmla="*/ 836069 w 836069"/>
                    <a:gd name="connsiteY2" fmla="*/ 378229 h 950744"/>
                    <a:gd name="connsiteX3" fmla="*/ 23123 w 836069"/>
                    <a:gd name="connsiteY3" fmla="*/ 16819 h 950744"/>
                    <a:gd name="connsiteX0" fmla="*/ 17196 w 723346"/>
                    <a:gd name="connsiteY0" fmla="*/ 6349 h 940274"/>
                    <a:gd name="connsiteX1" fmla="*/ 237139 w 723346"/>
                    <a:gd name="connsiteY1" fmla="*/ 940274 h 940274"/>
                    <a:gd name="connsiteX2" fmla="*/ 723346 w 723346"/>
                    <a:gd name="connsiteY2" fmla="*/ 539532 h 940274"/>
                    <a:gd name="connsiteX3" fmla="*/ 17196 w 723346"/>
                    <a:gd name="connsiteY3" fmla="*/ 6349 h 940274"/>
                    <a:gd name="connsiteX0" fmla="*/ 18501 w 748795"/>
                    <a:gd name="connsiteY0" fmla="*/ 8202 h 942127"/>
                    <a:gd name="connsiteX1" fmla="*/ 238444 w 748795"/>
                    <a:gd name="connsiteY1" fmla="*/ 942127 h 942127"/>
                    <a:gd name="connsiteX2" fmla="*/ 748795 w 748795"/>
                    <a:gd name="connsiteY2" fmla="*/ 499602 h 942127"/>
                    <a:gd name="connsiteX3" fmla="*/ 18501 w 748795"/>
                    <a:gd name="connsiteY3" fmla="*/ 8202 h 942127"/>
                    <a:gd name="connsiteX0" fmla="*/ 18501 w 748795"/>
                    <a:gd name="connsiteY0" fmla="*/ 0 h 933925"/>
                    <a:gd name="connsiteX1" fmla="*/ 238444 w 748795"/>
                    <a:gd name="connsiteY1" fmla="*/ 933925 h 933925"/>
                    <a:gd name="connsiteX2" fmla="*/ 748795 w 748795"/>
                    <a:gd name="connsiteY2" fmla="*/ 491400 h 933925"/>
                    <a:gd name="connsiteX3" fmla="*/ 18501 w 748795"/>
                    <a:gd name="connsiteY3" fmla="*/ 0 h 933925"/>
                    <a:gd name="connsiteX0" fmla="*/ 0 w 730294"/>
                    <a:gd name="connsiteY0" fmla="*/ 0 h 933925"/>
                    <a:gd name="connsiteX1" fmla="*/ 219943 w 730294"/>
                    <a:gd name="connsiteY1" fmla="*/ 933925 h 933925"/>
                    <a:gd name="connsiteX2" fmla="*/ 730294 w 730294"/>
                    <a:gd name="connsiteY2" fmla="*/ 491400 h 933925"/>
                    <a:gd name="connsiteX3" fmla="*/ 0 w 730294"/>
                    <a:gd name="connsiteY3" fmla="*/ 0 h 933925"/>
                    <a:gd name="connsiteX0" fmla="*/ 19047 w 749341"/>
                    <a:gd name="connsiteY0" fmla="*/ 9475 h 958255"/>
                    <a:gd name="connsiteX1" fmla="*/ 233418 w 749341"/>
                    <a:gd name="connsiteY1" fmla="*/ 958255 h 958255"/>
                    <a:gd name="connsiteX2" fmla="*/ 749341 w 749341"/>
                    <a:gd name="connsiteY2" fmla="*/ 500875 h 958255"/>
                    <a:gd name="connsiteX3" fmla="*/ 19047 w 749341"/>
                    <a:gd name="connsiteY3" fmla="*/ 9475 h 958255"/>
                    <a:gd name="connsiteX0" fmla="*/ 0 w 730294"/>
                    <a:gd name="connsiteY0" fmla="*/ 9475 h 958255"/>
                    <a:gd name="connsiteX1" fmla="*/ 214371 w 730294"/>
                    <a:gd name="connsiteY1" fmla="*/ 958255 h 958255"/>
                    <a:gd name="connsiteX2" fmla="*/ 730294 w 730294"/>
                    <a:gd name="connsiteY2" fmla="*/ 500875 h 958255"/>
                    <a:gd name="connsiteX3" fmla="*/ 0 w 730294"/>
                    <a:gd name="connsiteY3" fmla="*/ 9475 h 958255"/>
                    <a:gd name="connsiteX0" fmla="*/ 0 w 730294"/>
                    <a:gd name="connsiteY0" fmla="*/ 0 h 948780"/>
                    <a:gd name="connsiteX1" fmla="*/ 214371 w 730294"/>
                    <a:gd name="connsiteY1" fmla="*/ 948780 h 948780"/>
                    <a:gd name="connsiteX2" fmla="*/ 730294 w 730294"/>
                    <a:gd name="connsiteY2" fmla="*/ 491400 h 948780"/>
                    <a:gd name="connsiteX3" fmla="*/ 0 w 730294"/>
                    <a:gd name="connsiteY3" fmla="*/ 0 h 948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0294" h="948780">
                      <a:moveTo>
                        <a:pt x="0" y="0"/>
                      </a:moveTo>
                      <a:lnTo>
                        <a:pt x="214371" y="948780"/>
                      </a:lnTo>
                      <a:lnTo>
                        <a:pt x="730294" y="491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wdUpDiag">
                  <a:fgClr>
                    <a:schemeClr val="bg1">
                      <a:lumMod val="65000"/>
                    </a:schemeClr>
                  </a:fgClr>
                  <a:bgClr>
                    <a:schemeClr val="accent2">
                      <a:lumMod val="20000"/>
                      <a:lumOff val="80000"/>
                    </a:schemeClr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8" name="Group 87"/>
                <p:cNvGrpSpPr/>
                <p:nvPr/>
              </p:nvGrpSpPr>
              <p:grpSpPr>
                <a:xfrm>
                  <a:off x="5593705" y="3710646"/>
                  <a:ext cx="2236672" cy="887500"/>
                  <a:chOff x="5809697" y="4062490"/>
                  <a:chExt cx="2236672" cy="887500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5981749" y="4062490"/>
                    <a:ext cx="1333401" cy="84448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5809697" y="4498354"/>
                    <a:ext cx="2236672" cy="451636"/>
                  </a:xfrm>
                  <a:prstGeom prst="line">
                    <a:avLst/>
                  </a:prstGeom>
                  <a:ln w="3810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9" name="TextBox 88"/>
                <p:cNvSpPr txBox="1"/>
                <p:nvPr/>
              </p:nvSpPr>
              <p:spPr>
                <a:xfrm>
                  <a:off x="5637107" y="3263873"/>
                  <a:ext cx="64633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✓</a:t>
                  </a:r>
                  <a:endParaRPr lang="en-US" sz="1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6951538" y="5971389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504D"/>
                  </a:solidFill>
                </a:rPr>
                <a:t>b</a:t>
              </a:r>
              <a:endParaRPr lang="en-US" sz="2400" b="1" dirty="0">
                <a:solidFill>
                  <a:srgbClr val="C0504D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303084" y="4672761"/>
            <a:ext cx="1652132" cy="1760293"/>
            <a:chOff x="7371324" y="4672761"/>
            <a:chExt cx="1652132" cy="1760293"/>
          </a:xfrm>
        </p:grpSpPr>
        <p:grpSp>
          <p:nvGrpSpPr>
            <p:cNvPr id="93" name="Group 92"/>
            <p:cNvGrpSpPr/>
            <p:nvPr/>
          </p:nvGrpSpPr>
          <p:grpSpPr>
            <a:xfrm>
              <a:off x="7371324" y="4672761"/>
              <a:ext cx="1605093" cy="1605093"/>
              <a:chOff x="6648919" y="4743919"/>
              <a:chExt cx="1942162" cy="1942162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6648919" y="4743919"/>
                <a:ext cx="1942162" cy="194216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6938566" y="5003506"/>
                <a:ext cx="1395359" cy="1186795"/>
                <a:chOff x="5765757" y="4714903"/>
                <a:chExt cx="2042945" cy="1737587"/>
              </a:xfrm>
            </p:grpSpPr>
            <p:sp>
              <p:nvSpPr>
                <p:cNvPr id="97" name="Freeform 96"/>
                <p:cNvSpPr/>
                <p:nvPr/>
              </p:nvSpPr>
              <p:spPr>
                <a:xfrm rot="13196988">
                  <a:off x="6389275" y="4714903"/>
                  <a:ext cx="946269" cy="654580"/>
                </a:xfrm>
                <a:custGeom>
                  <a:avLst/>
                  <a:gdLst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9615"/>
                    <a:gd name="connsiteY0" fmla="*/ 22546 h 665456"/>
                    <a:gd name="connsiteX1" fmla="*/ 402021 w 899615"/>
                    <a:gd name="connsiteY1" fmla="*/ 663991 h 665456"/>
                    <a:gd name="connsiteX2" fmla="*/ 893340 w 899615"/>
                    <a:gd name="connsiteY2" fmla="*/ 193144 h 665456"/>
                    <a:gd name="connsiteX3" fmla="*/ 13060 w 899615"/>
                    <a:gd name="connsiteY3" fmla="*/ 22546 h 665456"/>
                    <a:gd name="connsiteX0" fmla="*/ 13060 w 893340"/>
                    <a:gd name="connsiteY0" fmla="*/ 22546 h 663991"/>
                    <a:gd name="connsiteX1" fmla="*/ 402021 w 893340"/>
                    <a:gd name="connsiteY1" fmla="*/ 663991 h 663991"/>
                    <a:gd name="connsiteX2" fmla="*/ 893340 w 893340"/>
                    <a:gd name="connsiteY2" fmla="*/ 193144 h 663991"/>
                    <a:gd name="connsiteX3" fmla="*/ 13060 w 893340"/>
                    <a:gd name="connsiteY3" fmla="*/ 22546 h 663991"/>
                    <a:gd name="connsiteX0" fmla="*/ 13060 w 893340"/>
                    <a:gd name="connsiteY0" fmla="*/ 0 h 641445"/>
                    <a:gd name="connsiteX1" fmla="*/ 402021 w 893340"/>
                    <a:gd name="connsiteY1" fmla="*/ 641445 h 641445"/>
                    <a:gd name="connsiteX2" fmla="*/ 893340 w 893340"/>
                    <a:gd name="connsiteY2" fmla="*/ 170598 h 641445"/>
                    <a:gd name="connsiteX3" fmla="*/ 13060 w 893340"/>
                    <a:gd name="connsiteY3" fmla="*/ 0 h 641445"/>
                    <a:gd name="connsiteX0" fmla="*/ 0 w 880280"/>
                    <a:gd name="connsiteY0" fmla="*/ 0 h 641445"/>
                    <a:gd name="connsiteX1" fmla="*/ 388961 w 880280"/>
                    <a:gd name="connsiteY1" fmla="*/ 641445 h 641445"/>
                    <a:gd name="connsiteX2" fmla="*/ 880280 w 880280"/>
                    <a:gd name="connsiteY2" fmla="*/ 170598 h 641445"/>
                    <a:gd name="connsiteX3" fmla="*/ 0 w 880280"/>
                    <a:gd name="connsiteY3" fmla="*/ 0 h 641445"/>
                    <a:gd name="connsiteX0" fmla="*/ 0 w 812946"/>
                    <a:gd name="connsiteY0" fmla="*/ 0 h 832257"/>
                    <a:gd name="connsiteX1" fmla="*/ 321627 w 812946"/>
                    <a:gd name="connsiteY1" fmla="*/ 832257 h 832257"/>
                    <a:gd name="connsiteX2" fmla="*/ 812946 w 812946"/>
                    <a:gd name="connsiteY2" fmla="*/ 361410 h 832257"/>
                    <a:gd name="connsiteX3" fmla="*/ 0 w 812946"/>
                    <a:gd name="connsiteY3" fmla="*/ 0 h 832257"/>
                    <a:gd name="connsiteX0" fmla="*/ 23123 w 836069"/>
                    <a:gd name="connsiteY0" fmla="*/ 16819 h 950744"/>
                    <a:gd name="connsiteX1" fmla="*/ 243066 w 836069"/>
                    <a:gd name="connsiteY1" fmla="*/ 950744 h 950744"/>
                    <a:gd name="connsiteX2" fmla="*/ 836069 w 836069"/>
                    <a:gd name="connsiteY2" fmla="*/ 378229 h 950744"/>
                    <a:gd name="connsiteX3" fmla="*/ 23123 w 836069"/>
                    <a:gd name="connsiteY3" fmla="*/ 16819 h 950744"/>
                    <a:gd name="connsiteX0" fmla="*/ 17196 w 723346"/>
                    <a:gd name="connsiteY0" fmla="*/ 6349 h 940274"/>
                    <a:gd name="connsiteX1" fmla="*/ 237139 w 723346"/>
                    <a:gd name="connsiteY1" fmla="*/ 940274 h 940274"/>
                    <a:gd name="connsiteX2" fmla="*/ 723346 w 723346"/>
                    <a:gd name="connsiteY2" fmla="*/ 539532 h 940274"/>
                    <a:gd name="connsiteX3" fmla="*/ 17196 w 723346"/>
                    <a:gd name="connsiteY3" fmla="*/ 6349 h 940274"/>
                    <a:gd name="connsiteX0" fmla="*/ 18501 w 748795"/>
                    <a:gd name="connsiteY0" fmla="*/ 8202 h 942127"/>
                    <a:gd name="connsiteX1" fmla="*/ 238444 w 748795"/>
                    <a:gd name="connsiteY1" fmla="*/ 942127 h 942127"/>
                    <a:gd name="connsiteX2" fmla="*/ 748795 w 748795"/>
                    <a:gd name="connsiteY2" fmla="*/ 499602 h 942127"/>
                    <a:gd name="connsiteX3" fmla="*/ 18501 w 748795"/>
                    <a:gd name="connsiteY3" fmla="*/ 8202 h 942127"/>
                    <a:gd name="connsiteX0" fmla="*/ 18501 w 748795"/>
                    <a:gd name="connsiteY0" fmla="*/ 0 h 933925"/>
                    <a:gd name="connsiteX1" fmla="*/ 238444 w 748795"/>
                    <a:gd name="connsiteY1" fmla="*/ 933925 h 933925"/>
                    <a:gd name="connsiteX2" fmla="*/ 748795 w 748795"/>
                    <a:gd name="connsiteY2" fmla="*/ 491400 h 933925"/>
                    <a:gd name="connsiteX3" fmla="*/ 18501 w 748795"/>
                    <a:gd name="connsiteY3" fmla="*/ 0 h 933925"/>
                    <a:gd name="connsiteX0" fmla="*/ 0 w 730294"/>
                    <a:gd name="connsiteY0" fmla="*/ 0 h 933925"/>
                    <a:gd name="connsiteX1" fmla="*/ 219943 w 730294"/>
                    <a:gd name="connsiteY1" fmla="*/ 933925 h 933925"/>
                    <a:gd name="connsiteX2" fmla="*/ 730294 w 730294"/>
                    <a:gd name="connsiteY2" fmla="*/ 491400 h 933925"/>
                    <a:gd name="connsiteX3" fmla="*/ 0 w 730294"/>
                    <a:gd name="connsiteY3" fmla="*/ 0 h 933925"/>
                    <a:gd name="connsiteX0" fmla="*/ 19047 w 749341"/>
                    <a:gd name="connsiteY0" fmla="*/ 9475 h 958255"/>
                    <a:gd name="connsiteX1" fmla="*/ 233418 w 749341"/>
                    <a:gd name="connsiteY1" fmla="*/ 958255 h 958255"/>
                    <a:gd name="connsiteX2" fmla="*/ 749341 w 749341"/>
                    <a:gd name="connsiteY2" fmla="*/ 500875 h 958255"/>
                    <a:gd name="connsiteX3" fmla="*/ 19047 w 749341"/>
                    <a:gd name="connsiteY3" fmla="*/ 9475 h 958255"/>
                    <a:gd name="connsiteX0" fmla="*/ 0 w 730294"/>
                    <a:gd name="connsiteY0" fmla="*/ 9475 h 958255"/>
                    <a:gd name="connsiteX1" fmla="*/ 214371 w 730294"/>
                    <a:gd name="connsiteY1" fmla="*/ 958255 h 958255"/>
                    <a:gd name="connsiteX2" fmla="*/ 730294 w 730294"/>
                    <a:gd name="connsiteY2" fmla="*/ 500875 h 958255"/>
                    <a:gd name="connsiteX3" fmla="*/ 0 w 730294"/>
                    <a:gd name="connsiteY3" fmla="*/ 9475 h 958255"/>
                    <a:gd name="connsiteX0" fmla="*/ 0 w 730294"/>
                    <a:gd name="connsiteY0" fmla="*/ 0 h 948780"/>
                    <a:gd name="connsiteX1" fmla="*/ 214371 w 730294"/>
                    <a:gd name="connsiteY1" fmla="*/ 948780 h 948780"/>
                    <a:gd name="connsiteX2" fmla="*/ 730294 w 730294"/>
                    <a:gd name="connsiteY2" fmla="*/ 491400 h 948780"/>
                    <a:gd name="connsiteX3" fmla="*/ 0 w 730294"/>
                    <a:gd name="connsiteY3" fmla="*/ 0 h 948780"/>
                    <a:gd name="connsiteX0" fmla="*/ 161319 w 891613"/>
                    <a:gd name="connsiteY0" fmla="*/ 1381 h 650154"/>
                    <a:gd name="connsiteX1" fmla="*/ 0 w 891613"/>
                    <a:gd name="connsiteY1" fmla="*/ 650154 h 650154"/>
                    <a:gd name="connsiteX2" fmla="*/ 891613 w 891613"/>
                    <a:gd name="connsiteY2" fmla="*/ 492781 h 650154"/>
                    <a:gd name="connsiteX3" fmla="*/ 161319 w 891613"/>
                    <a:gd name="connsiteY3" fmla="*/ 1381 h 650154"/>
                    <a:gd name="connsiteX0" fmla="*/ 161319 w 819937"/>
                    <a:gd name="connsiteY0" fmla="*/ 13974 h 662747"/>
                    <a:gd name="connsiteX1" fmla="*/ 0 w 819937"/>
                    <a:gd name="connsiteY1" fmla="*/ 662747 h 662747"/>
                    <a:gd name="connsiteX2" fmla="*/ 819937 w 819937"/>
                    <a:gd name="connsiteY2" fmla="*/ 280020 h 662747"/>
                    <a:gd name="connsiteX3" fmla="*/ 161319 w 819937"/>
                    <a:gd name="connsiteY3" fmla="*/ 13974 h 662747"/>
                    <a:gd name="connsiteX0" fmla="*/ 161319 w 819937"/>
                    <a:gd name="connsiteY0" fmla="*/ 13974 h 662747"/>
                    <a:gd name="connsiteX1" fmla="*/ 0 w 819937"/>
                    <a:gd name="connsiteY1" fmla="*/ 662747 h 662747"/>
                    <a:gd name="connsiteX2" fmla="*/ 819937 w 819937"/>
                    <a:gd name="connsiteY2" fmla="*/ 280020 h 662747"/>
                    <a:gd name="connsiteX3" fmla="*/ 161319 w 819937"/>
                    <a:gd name="connsiteY3" fmla="*/ 13974 h 662747"/>
                    <a:gd name="connsiteX0" fmla="*/ 161319 w 819937"/>
                    <a:gd name="connsiteY0" fmla="*/ 0 h 648773"/>
                    <a:gd name="connsiteX1" fmla="*/ 0 w 819937"/>
                    <a:gd name="connsiteY1" fmla="*/ 648773 h 648773"/>
                    <a:gd name="connsiteX2" fmla="*/ 819937 w 819937"/>
                    <a:gd name="connsiteY2" fmla="*/ 266046 h 648773"/>
                    <a:gd name="connsiteX3" fmla="*/ 161319 w 819937"/>
                    <a:gd name="connsiteY3" fmla="*/ 0 h 648773"/>
                    <a:gd name="connsiteX0" fmla="*/ 161319 w 852246"/>
                    <a:gd name="connsiteY0" fmla="*/ 10963 h 659736"/>
                    <a:gd name="connsiteX1" fmla="*/ 0 w 852246"/>
                    <a:gd name="connsiteY1" fmla="*/ 659736 h 659736"/>
                    <a:gd name="connsiteX2" fmla="*/ 852246 w 852246"/>
                    <a:gd name="connsiteY2" fmla="*/ 271900 h 659736"/>
                    <a:gd name="connsiteX3" fmla="*/ 161319 w 852246"/>
                    <a:gd name="connsiteY3" fmla="*/ 10963 h 659736"/>
                    <a:gd name="connsiteX0" fmla="*/ 185726 w 876653"/>
                    <a:gd name="connsiteY0" fmla="*/ 11229 h 665809"/>
                    <a:gd name="connsiteX1" fmla="*/ 0 w 876653"/>
                    <a:gd name="connsiteY1" fmla="*/ 665809 h 665809"/>
                    <a:gd name="connsiteX2" fmla="*/ 876653 w 876653"/>
                    <a:gd name="connsiteY2" fmla="*/ 272166 h 665809"/>
                    <a:gd name="connsiteX3" fmla="*/ 185726 w 876653"/>
                    <a:gd name="connsiteY3" fmla="*/ 11229 h 665809"/>
                    <a:gd name="connsiteX0" fmla="*/ 185726 w 876653"/>
                    <a:gd name="connsiteY0" fmla="*/ 11229 h 665809"/>
                    <a:gd name="connsiteX1" fmla="*/ 0 w 876653"/>
                    <a:gd name="connsiteY1" fmla="*/ 665809 h 665809"/>
                    <a:gd name="connsiteX2" fmla="*/ 876653 w 876653"/>
                    <a:gd name="connsiteY2" fmla="*/ 272166 h 665809"/>
                    <a:gd name="connsiteX3" fmla="*/ 185726 w 876653"/>
                    <a:gd name="connsiteY3" fmla="*/ 11229 h 665809"/>
                    <a:gd name="connsiteX0" fmla="*/ 185726 w 876653"/>
                    <a:gd name="connsiteY0" fmla="*/ 0 h 654580"/>
                    <a:gd name="connsiteX1" fmla="*/ 0 w 876653"/>
                    <a:gd name="connsiteY1" fmla="*/ 654580 h 654580"/>
                    <a:gd name="connsiteX2" fmla="*/ 876653 w 876653"/>
                    <a:gd name="connsiteY2" fmla="*/ 260937 h 654580"/>
                    <a:gd name="connsiteX3" fmla="*/ 185726 w 876653"/>
                    <a:gd name="connsiteY3" fmla="*/ 0 h 654580"/>
                    <a:gd name="connsiteX0" fmla="*/ 185726 w 946269"/>
                    <a:gd name="connsiteY0" fmla="*/ 12876 h 667456"/>
                    <a:gd name="connsiteX1" fmla="*/ 0 w 946269"/>
                    <a:gd name="connsiteY1" fmla="*/ 667456 h 667456"/>
                    <a:gd name="connsiteX2" fmla="*/ 946269 w 946269"/>
                    <a:gd name="connsiteY2" fmla="*/ 252091 h 667456"/>
                    <a:gd name="connsiteX3" fmla="*/ 185726 w 946269"/>
                    <a:gd name="connsiteY3" fmla="*/ 12876 h 667456"/>
                    <a:gd name="connsiteX0" fmla="*/ 185726 w 946269"/>
                    <a:gd name="connsiteY0" fmla="*/ 0 h 654580"/>
                    <a:gd name="connsiteX1" fmla="*/ 0 w 946269"/>
                    <a:gd name="connsiteY1" fmla="*/ 654580 h 654580"/>
                    <a:gd name="connsiteX2" fmla="*/ 946269 w 946269"/>
                    <a:gd name="connsiteY2" fmla="*/ 239215 h 654580"/>
                    <a:gd name="connsiteX3" fmla="*/ 185726 w 946269"/>
                    <a:gd name="connsiteY3" fmla="*/ 0 h 654580"/>
                    <a:gd name="connsiteX0" fmla="*/ 185726 w 946269"/>
                    <a:gd name="connsiteY0" fmla="*/ 0 h 654580"/>
                    <a:gd name="connsiteX1" fmla="*/ 0 w 946269"/>
                    <a:gd name="connsiteY1" fmla="*/ 654580 h 654580"/>
                    <a:gd name="connsiteX2" fmla="*/ 946269 w 946269"/>
                    <a:gd name="connsiteY2" fmla="*/ 239215 h 654580"/>
                    <a:gd name="connsiteX3" fmla="*/ 185726 w 946269"/>
                    <a:gd name="connsiteY3" fmla="*/ 0 h 654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46269" h="654580">
                      <a:moveTo>
                        <a:pt x="185726" y="0"/>
                      </a:moveTo>
                      <a:lnTo>
                        <a:pt x="0" y="654580"/>
                      </a:lnTo>
                      <a:lnTo>
                        <a:pt x="946269" y="239215"/>
                      </a:lnTo>
                      <a:lnTo>
                        <a:pt x="185726" y="0"/>
                      </a:lnTo>
                      <a:close/>
                    </a:path>
                  </a:pathLst>
                </a:custGeom>
                <a:pattFill prst="wdUpDiag">
                  <a:fgClr>
                    <a:schemeClr val="bg1">
                      <a:lumMod val="65000"/>
                    </a:schemeClr>
                  </a:fgClr>
                  <a:bgClr>
                    <a:schemeClr val="accent3">
                      <a:lumMod val="20000"/>
                      <a:lumOff val="80000"/>
                    </a:schemeClr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5765757" y="5076077"/>
                  <a:ext cx="1720517" cy="1376413"/>
                  <a:chOff x="5981749" y="3831654"/>
                  <a:chExt cx="1720517" cy="1376413"/>
                </a:xfrm>
              </p:grpSpPr>
              <p:cxnSp>
                <p:nvCxnSpPr>
                  <p:cNvPr id="100" name="Straight Connector 99"/>
                  <p:cNvCxnSpPr/>
                  <p:nvPr/>
                </p:nvCxnSpPr>
                <p:spPr>
                  <a:xfrm flipV="1">
                    <a:off x="5981749" y="4062490"/>
                    <a:ext cx="1333401" cy="84448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6847940" y="3831654"/>
                    <a:ext cx="854326" cy="1376413"/>
                  </a:xfrm>
                  <a:prstGeom prst="line">
                    <a:avLst/>
                  </a:prstGeom>
                  <a:ln w="3810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9" name="TextBox 98"/>
                <p:cNvSpPr txBox="1"/>
                <p:nvPr/>
              </p:nvSpPr>
              <p:spPr>
                <a:xfrm>
                  <a:off x="6862409" y="4937483"/>
                  <a:ext cx="946293" cy="9462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✓</a:t>
                  </a:r>
                  <a:endParaRPr lang="en-US" sz="1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4" name="TextBox 93"/>
            <p:cNvSpPr txBox="1"/>
            <p:nvPr/>
          </p:nvSpPr>
          <p:spPr>
            <a:xfrm>
              <a:off x="8710550" y="5971389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9BBB59"/>
                  </a:solidFill>
                </a:rPr>
                <a:t>c</a:t>
              </a:r>
              <a:endParaRPr lang="en-US" sz="2400" b="1" dirty="0">
                <a:solidFill>
                  <a:srgbClr val="9BBB59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06689" y="5437909"/>
            <a:ext cx="3274711" cy="834422"/>
            <a:chOff x="306689" y="5437909"/>
            <a:chExt cx="3274711" cy="834422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306689" y="5437909"/>
              <a:ext cx="3274711" cy="661239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369664" y="5500885"/>
              <a:ext cx="34969" cy="173182"/>
            </a:xfrm>
            <a:prstGeom prst="line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392474" y="6099149"/>
              <a:ext cx="34969" cy="173182"/>
            </a:xfrm>
            <a:prstGeom prst="line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016327" y="5606095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9BBB59"/>
                  </a:solidFill>
                </a:rPr>
                <a:t>c</a:t>
              </a:r>
              <a:endParaRPr lang="en-US" sz="2400" b="1" dirty="0">
                <a:solidFill>
                  <a:srgbClr val="9BBB5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77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19400" y="3943350"/>
            <a:ext cx="3048000" cy="8572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ISOLATING INFEASIBILITY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995" y="1219200"/>
            <a:ext cx="1030605" cy="207645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285297" y="3429000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85297" y="3731795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85298" y="3581400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019550"/>
            <a:ext cx="1432560" cy="710565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267200" y="4955005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267200" y="5257800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67201" y="5107405"/>
            <a:ext cx="6715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0" y="5562600"/>
            <a:ext cx="1432560" cy="710565"/>
          </a:xfrm>
          <a:prstGeom prst="rect">
            <a:avLst/>
          </a:prstGeom>
        </p:spPr>
      </p:pic>
      <p:sp>
        <p:nvSpPr>
          <p:cNvPr id="32" name="Multiply 31"/>
          <p:cNvSpPr/>
          <p:nvPr/>
        </p:nvSpPr>
        <p:spPr>
          <a:xfrm>
            <a:off x="6096000" y="3943350"/>
            <a:ext cx="838200" cy="78676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412992" y="4094416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7540" y="4064728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IIS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9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2" grpId="0" animBg="1"/>
      <p:bldP spid="32" grpId="1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EXAMPLE</a:t>
            </a:r>
            <a:b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n-US" sz="2000" b="1" kern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</a:t>
            </a:r>
            <a:r>
              <a:rPr lang="en-US" sz="2000" b="1" kern="0" cap="none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immelblau</a:t>
            </a:r>
            <a:r>
              <a:rPr lang="en-US" sz="2000" b="1" kern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</a:t>
            </a:r>
            <a:r>
              <a:rPr lang="en-US" sz="20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1972; </a:t>
            </a:r>
            <a:r>
              <a:rPr lang="en-US" sz="2000" b="1" kern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</a:t>
            </a:r>
            <a:r>
              <a:rPr lang="en-US" sz="2000" b="1" kern="0" cap="none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hinneck</a:t>
            </a:r>
            <a:r>
              <a:rPr lang="en-US" sz="2000" b="1" kern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</a:t>
            </a:r>
            <a:r>
              <a:rPr lang="en-US" sz="20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1995)</a:t>
            </a:r>
            <a:endParaRPr lang="en-US" sz="20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7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INFEASIBILITY DIAGNOSIS FOR LPs</a:t>
            </a:r>
            <a:endParaRPr lang="en-US" sz="3600" b="1" kern="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09600" y="13716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Irreducible Infeasible Sets (IIS) for linear programs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Chinneck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Dravnieks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1991,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Chinneck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1996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Deletion filter 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Delete one constraint from candidate set and test for feasibility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infeasible, eliminate constraint permanently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feasible, retain the constraint 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Loops through all the constraints exactly once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completion, obtains exactly one IIS</a:t>
            </a:r>
          </a:p>
          <a:p>
            <a:pPr lvl="1"/>
            <a:endParaRPr lang="en-US" sz="2400" b="1" dirty="0">
              <a:solidFill>
                <a:prstClr val="black"/>
              </a:solidFill>
            </a:endParaRPr>
          </a:p>
          <a:p>
            <a:pPr lvl="1"/>
            <a:endParaRPr lang="en-US" sz="20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MODEL STATUS: INFEASIBLE</a:t>
            </a:r>
            <a:endParaRPr lang="en-US" sz="3600" b="1" kern="0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7418696" y="1398896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990600"/>
            <a:ext cx="7239000" cy="762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 txBox="1">
            <a:spLocks/>
          </p:cNvSpPr>
          <p:nvPr/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8391CD-C200-4CDE-B0BE-95C623C109D8}" type="slidenum"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7239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4600" cy="4807623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7418696" y="1752600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7418696" y="1398896"/>
            <a:ext cx="304800" cy="304800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1447800"/>
            <a:ext cx="7162800" cy="6096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notag&#10;g_1(x) \leq 0&#10;\end{equation}&#10;\begin{equation}&#10;\notag&#10;g_2(x) \leq 0&#10;\end{equation}&#10;\begin{equation}&#10;\notag&#10;g_3(x) \leq 0&#10;\end{equation}&#10;\begin{equation}&#10;\notag&#10;g_4(x) \leq 0&#10;\end{equation}&#10;\begin{equation}&#10;\notag&#10;g_5(x) \leq 0&#10;\end{equation}&#10;&#10;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uation*}&#10;\text{Preprocessing efficiency} = \frac{\text{Rows + columns eliminated by preprocessing}}{\text{Rows + columns eliminated by algorithm}}&#10;\end{equation*}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notag&#10;g_{10234}(x) \leq 0&#10;\end{equation}&#10;\begin{equation}&#10;\notag&#10;g_{10235}(x) \leq 0&#10;\end{equation}&#10;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equation}&#10;\notag&#10;g_{20000}(x) \leq 0&#10;\end{equation}&#10;\begin{equation}&#10;\notag&#10;g_{20001}(x) \leq 0&#10;\end{equation}&#10;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color}&#10;\pagestyle{empty}&#10;\begin{document}&#10;\begin{equation}&#10;85.334407 + 0.0056858x_2x_5 + 0.0006262x_1x_4  - 0.0022053x_3x_5\le 92&#10;\end{equation}&#10;\begin{equation}&#10;\tag{2} &#10;80.51249\textcolor{red}{*}0.0071317x_2x_5  + 0.0029955x_1x_2 + 0.0021813x_3^2 \le 110&#10;\end{equation}&#10;\begin{equation}&#10;\tag{3}&#10;9.300961 + 0.0047026x_3x_5 + 0.0012547x_1x_3 + 0.0019085x_3x_4 \le 25&#10;\end{equation}&#10;\begin{equation}&#10;\tag{4}&#10;85.334407 + 0.0056858x_2x_5 + 0.0006262x_1x_4  - 0.0022053x_3x_5\ge 0 &#10;\end{equation}&#10;\begin{equation}&#10;\tag{5}&#10;80.51249\textcolor{red}{*}0.0071317x_2x_5  + 0.0029955x_1x_2 + 0.0021813x_3^2 \ge 90&#10;\end{equation}&#10;\begin{equation}&#10;\tag{6}&#10;9.300961 + 0.0047026x_3x_5 + 0.0012547x_1x_3 + 0.0019085x_3x_4 \ge 20&#10;\end{equation}&#10;\begin{equation}&#10;\tag{7}&#10;x_1 \le 102&#10;\end{equation}&#10;\begin{equation}&#10;\tag{8}&#10;x_2 \le 45&#10;\end{equation}&#10;\begin{equation}&#10;\tag{9}&#10;x_3 \le 45&#10;\end{equation}&#10;\begin{equation}&#10;\tag{10}&#10;x_4 \le 45&#10;\end{equation}&#10;\begin{equation}&#10;\tag{11}&#10;x_5 \le 45&#10;\end{equation}&#10;\begin{equation}&#10;\tag{12}&#10;x_1 \ge 78&#10;\end{equation}&#10;\begin{equation}&#10;\tag{13}&#10;x_2 \ge 33&#10;\end{equation}&#10;\begin{equation}&#10;\tag{14}&#10;x_3 \ge 27&#10;\end{equation}&#10;\begin{equation}&#10;\tag{15}&#10;x_4 \ge 27&#10;\end{equation}&#10;\begin{equation}&#10;\tag{16}&#10;x_5 \ge 27&#10;\end{equation}&#10;\end{document}"/>
  <p:tag name="IGUANATEXSIZE" val="20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1155</Words>
  <Application>Microsoft Office PowerPoint</Application>
  <PresentationFormat>On-screen Show (4:3)</PresentationFormat>
  <Paragraphs>391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2_Office Theme</vt:lpstr>
      <vt:lpstr>8_Office Theme</vt:lpstr>
      <vt:lpstr>10_Office Theme</vt:lpstr>
      <vt:lpstr>11_Office Theme</vt:lpstr>
      <vt:lpstr>5_Office Theme</vt:lpstr>
      <vt:lpstr>7_Office Theme</vt:lpstr>
      <vt:lpstr>20_Office Theme</vt:lpstr>
      <vt:lpstr>21_Office Theme</vt:lpstr>
      <vt:lpstr>22_Office Theme</vt:lpstr>
      <vt:lpstr>23_Office Theme</vt:lpstr>
      <vt:lpstr>A hybrid CONSTRAINT PROGRAMMING-Optimization based infeasibility diagnosis framework for nonconvex NLPs and MINLPs </vt:lpstr>
      <vt:lpstr>MODEL SUBMISSION STATISTICS via NEOS SERVER for BARON</vt:lpstr>
      <vt:lpstr>IIS ISOLATION</vt:lpstr>
      <vt:lpstr>IIS ISOLATION</vt:lpstr>
      <vt:lpstr>ISOLATING INFEASIBILITY</vt:lpstr>
      <vt:lpstr>EXAMPLE (Himmelblau, 1972; Chinneck, 1995)</vt:lpstr>
      <vt:lpstr>INFEASIBILITY DIAGNOSIS FOR LPs</vt:lpstr>
      <vt:lpstr>MODEL STATUS: INFEASIBLE</vt:lpstr>
      <vt:lpstr>PowerPoint Presentation</vt:lpstr>
      <vt:lpstr>MODEL STATUS: FEASIBLE</vt:lpstr>
      <vt:lpstr>PowerPoint Presentation</vt:lpstr>
      <vt:lpstr>MODEL STATUS: INFEASIBLE</vt:lpstr>
      <vt:lpstr>IIS OBTAINED</vt:lpstr>
      <vt:lpstr>RELATED WORK </vt:lpstr>
      <vt:lpstr>CHALLENGES FOR NLPs</vt:lpstr>
      <vt:lpstr>MOTIVATION FOR Proposed APPROACH FOR MINLPs</vt:lpstr>
      <vt:lpstr>PRESOLVE: FEASIBILITY-BASED DOMAIN REDUCTION</vt:lpstr>
      <vt:lpstr>PROPOSED INFEASIBILITY DIAGNOSIS FRAMEWORK</vt:lpstr>
      <vt:lpstr>PowerPoint Presentation</vt:lpstr>
      <vt:lpstr>PowerPoint Presentation</vt:lpstr>
      <vt:lpstr>REDUCED SET</vt:lpstr>
      <vt:lpstr>BENEFITS OF THE FRAMEWORK</vt:lpstr>
      <vt:lpstr>COMPUTATIONAL EXPERIMENTS</vt:lpstr>
      <vt:lpstr>SELECTED Computational times</vt:lpstr>
      <vt:lpstr>AVERAGE COMPUTATIONAL TIMES </vt:lpstr>
      <vt:lpstr>SELECTED IIS CARDINALITIES</vt:lpstr>
      <vt:lpstr>PowerPoint Presentation</vt:lpstr>
      <vt:lpstr>PREPROCESSING IMPACT ON SOME PROBLEMS</vt:lpstr>
      <vt:lpstr>PREPROCESSING EFFICIENCY</vt:lpstr>
      <vt:lpstr>SPEEDUPS DUE TO PREPROCESSING</vt:lpstr>
      <vt:lpstr>CONCLUSIONS</vt:lpstr>
    </vt:vector>
  </TitlesOfParts>
  <Company>CMU Chemical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Stronger Convex Relaxations Using Optimality Conditions</dc:title>
  <dc:creator>Yash Puranik</dc:creator>
  <cp:lastModifiedBy>Nick Sahinidis</cp:lastModifiedBy>
  <cp:revision>346</cp:revision>
  <dcterms:created xsi:type="dcterms:W3CDTF">2012-08-04T18:52:30Z</dcterms:created>
  <dcterms:modified xsi:type="dcterms:W3CDTF">2014-06-03T20:36:36Z</dcterms:modified>
</cp:coreProperties>
</file>